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</p:sldIdLst>
  <p:sldSz cx="9906000" cy="1320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37" d="100"/>
          <a:sy n="37" d="100"/>
        </p:scale>
        <p:origin x="2056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3.xml"/><Relationship Id="rId5" Type="http://schemas.openxmlformats.org/officeDocument/2006/relationships/presProps" Target="presProps.xml"/><Relationship Id="rId10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61588"/>
            <a:ext cx="8420100" cy="4598341"/>
          </a:xfrm>
        </p:spPr>
        <p:txBody>
          <a:bodyPr anchor="b"/>
          <a:lstStyle>
            <a:lvl1pPr algn="ctr">
              <a:defRPr sz="6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6937258"/>
            <a:ext cx="7429500" cy="3188875"/>
          </a:xfrm>
        </p:spPr>
        <p:txBody>
          <a:bodyPr/>
          <a:lstStyle>
            <a:lvl1pPr marL="0" indent="0" algn="ctr">
              <a:buNone/>
              <a:defRPr sz="2600"/>
            </a:lvl1pPr>
            <a:lvl2pPr marL="495285" indent="0" algn="ctr">
              <a:buNone/>
              <a:defRPr sz="2167"/>
            </a:lvl2pPr>
            <a:lvl3pPr marL="990570" indent="0" algn="ctr">
              <a:buNone/>
              <a:defRPr sz="1950"/>
            </a:lvl3pPr>
            <a:lvl4pPr marL="1485854" indent="0" algn="ctr">
              <a:buNone/>
              <a:defRPr sz="1733"/>
            </a:lvl4pPr>
            <a:lvl5pPr marL="1981139" indent="0" algn="ctr">
              <a:buNone/>
              <a:defRPr sz="1733"/>
            </a:lvl5pPr>
            <a:lvl6pPr marL="2476424" indent="0" algn="ctr">
              <a:buNone/>
              <a:defRPr sz="1733"/>
            </a:lvl6pPr>
            <a:lvl7pPr marL="2971709" indent="0" algn="ctr">
              <a:buNone/>
              <a:defRPr sz="1733"/>
            </a:lvl7pPr>
            <a:lvl8pPr marL="3466993" indent="0" algn="ctr">
              <a:buNone/>
              <a:defRPr sz="1733"/>
            </a:lvl8pPr>
            <a:lvl9pPr marL="3962278" indent="0" algn="ctr">
              <a:buNone/>
              <a:defRPr sz="1733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36835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3285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3292832"/>
            <a:ext cx="8543925" cy="5494160"/>
          </a:xfrm>
        </p:spPr>
        <p:txBody>
          <a:bodyPr anchor="b"/>
          <a:lstStyle>
            <a:lvl1pPr>
              <a:defRPr sz="6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8838969"/>
            <a:ext cx="8543925" cy="2889249"/>
          </a:xfrm>
        </p:spPr>
        <p:txBody>
          <a:bodyPr/>
          <a:lstStyle>
            <a:lvl1pPr marL="0" indent="0">
              <a:buNone/>
              <a:defRPr sz="2600">
                <a:solidFill>
                  <a:schemeClr val="tx1"/>
                </a:solidFill>
              </a:defRPr>
            </a:lvl1pPr>
            <a:lvl2pPr marL="495285" indent="0">
              <a:buNone/>
              <a:defRPr sz="2167">
                <a:solidFill>
                  <a:schemeClr val="tx1">
                    <a:tint val="75000"/>
                  </a:schemeClr>
                </a:solidFill>
              </a:defRPr>
            </a:lvl2pPr>
            <a:lvl3pPr marL="990570" indent="0">
              <a:buNone/>
              <a:defRPr sz="1950">
                <a:solidFill>
                  <a:schemeClr val="tx1">
                    <a:tint val="75000"/>
                  </a:schemeClr>
                </a:solidFill>
              </a:defRPr>
            </a:lvl3pPr>
            <a:lvl4pPr marL="1485854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4pPr>
            <a:lvl5pPr marL="1981139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5pPr>
            <a:lvl6pPr marL="2476424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6pPr>
            <a:lvl7pPr marL="2971709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7pPr>
            <a:lvl8pPr marL="3466993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8pPr>
            <a:lvl9pPr marL="3962278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670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3516018"/>
            <a:ext cx="4210050" cy="838035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3516018"/>
            <a:ext cx="4210050" cy="838035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3905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703207"/>
            <a:ext cx="8543925" cy="255293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3237796"/>
            <a:ext cx="4190702" cy="1586793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5285" indent="0">
              <a:buNone/>
              <a:defRPr sz="2167" b="1"/>
            </a:lvl2pPr>
            <a:lvl3pPr marL="990570" indent="0">
              <a:buNone/>
              <a:defRPr sz="1950" b="1"/>
            </a:lvl3pPr>
            <a:lvl4pPr marL="1485854" indent="0">
              <a:buNone/>
              <a:defRPr sz="1733" b="1"/>
            </a:lvl4pPr>
            <a:lvl5pPr marL="1981139" indent="0">
              <a:buNone/>
              <a:defRPr sz="1733" b="1"/>
            </a:lvl5pPr>
            <a:lvl6pPr marL="2476424" indent="0">
              <a:buNone/>
              <a:defRPr sz="1733" b="1"/>
            </a:lvl6pPr>
            <a:lvl7pPr marL="2971709" indent="0">
              <a:buNone/>
              <a:defRPr sz="1733" b="1"/>
            </a:lvl7pPr>
            <a:lvl8pPr marL="3466993" indent="0">
              <a:buNone/>
              <a:defRPr sz="1733" b="1"/>
            </a:lvl8pPr>
            <a:lvl9pPr marL="3962278" indent="0">
              <a:buNone/>
              <a:defRPr sz="173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4824589"/>
            <a:ext cx="4190702" cy="709624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3237796"/>
            <a:ext cx="4211340" cy="1586793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5285" indent="0">
              <a:buNone/>
              <a:defRPr sz="2167" b="1"/>
            </a:lvl2pPr>
            <a:lvl3pPr marL="990570" indent="0">
              <a:buNone/>
              <a:defRPr sz="1950" b="1"/>
            </a:lvl3pPr>
            <a:lvl4pPr marL="1485854" indent="0">
              <a:buNone/>
              <a:defRPr sz="1733" b="1"/>
            </a:lvl4pPr>
            <a:lvl5pPr marL="1981139" indent="0">
              <a:buNone/>
              <a:defRPr sz="1733" b="1"/>
            </a:lvl5pPr>
            <a:lvl6pPr marL="2476424" indent="0">
              <a:buNone/>
              <a:defRPr sz="1733" b="1"/>
            </a:lvl6pPr>
            <a:lvl7pPr marL="2971709" indent="0">
              <a:buNone/>
              <a:defRPr sz="1733" b="1"/>
            </a:lvl7pPr>
            <a:lvl8pPr marL="3466993" indent="0">
              <a:buNone/>
              <a:defRPr sz="1733" b="1"/>
            </a:lvl8pPr>
            <a:lvl9pPr marL="3962278" indent="0">
              <a:buNone/>
              <a:defRPr sz="173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4824589"/>
            <a:ext cx="4211340" cy="709624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028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9871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54464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880533"/>
            <a:ext cx="3194943" cy="3081867"/>
          </a:xfrm>
        </p:spPr>
        <p:txBody>
          <a:bodyPr anchor="b"/>
          <a:lstStyle>
            <a:lvl1pPr>
              <a:defRPr sz="346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1901710"/>
            <a:ext cx="5014913" cy="9386241"/>
          </a:xfrm>
        </p:spPr>
        <p:txBody>
          <a:bodyPr/>
          <a:lstStyle>
            <a:lvl1pPr>
              <a:defRPr sz="3467"/>
            </a:lvl1pPr>
            <a:lvl2pPr>
              <a:defRPr sz="3033"/>
            </a:lvl2pPr>
            <a:lvl3pPr>
              <a:defRPr sz="2600"/>
            </a:lvl3pPr>
            <a:lvl4pPr>
              <a:defRPr sz="2167"/>
            </a:lvl4pPr>
            <a:lvl5pPr>
              <a:defRPr sz="2167"/>
            </a:lvl5pPr>
            <a:lvl6pPr>
              <a:defRPr sz="2167"/>
            </a:lvl6pPr>
            <a:lvl7pPr>
              <a:defRPr sz="2167"/>
            </a:lvl7pPr>
            <a:lvl8pPr>
              <a:defRPr sz="2167"/>
            </a:lvl8pPr>
            <a:lvl9pPr>
              <a:defRPr sz="2167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3962400"/>
            <a:ext cx="3194943" cy="7340836"/>
          </a:xfrm>
        </p:spPr>
        <p:txBody>
          <a:bodyPr/>
          <a:lstStyle>
            <a:lvl1pPr marL="0" indent="0">
              <a:buNone/>
              <a:defRPr sz="1733"/>
            </a:lvl1pPr>
            <a:lvl2pPr marL="495285" indent="0">
              <a:buNone/>
              <a:defRPr sz="1517"/>
            </a:lvl2pPr>
            <a:lvl3pPr marL="990570" indent="0">
              <a:buNone/>
              <a:defRPr sz="1300"/>
            </a:lvl3pPr>
            <a:lvl4pPr marL="1485854" indent="0">
              <a:buNone/>
              <a:defRPr sz="1083"/>
            </a:lvl4pPr>
            <a:lvl5pPr marL="1981139" indent="0">
              <a:buNone/>
              <a:defRPr sz="1083"/>
            </a:lvl5pPr>
            <a:lvl6pPr marL="2476424" indent="0">
              <a:buNone/>
              <a:defRPr sz="1083"/>
            </a:lvl6pPr>
            <a:lvl7pPr marL="2971709" indent="0">
              <a:buNone/>
              <a:defRPr sz="1083"/>
            </a:lvl7pPr>
            <a:lvl8pPr marL="3466993" indent="0">
              <a:buNone/>
              <a:defRPr sz="1083"/>
            </a:lvl8pPr>
            <a:lvl9pPr marL="3962278" indent="0">
              <a:buNone/>
              <a:defRPr sz="1083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6906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880533"/>
            <a:ext cx="3194943" cy="3081867"/>
          </a:xfrm>
        </p:spPr>
        <p:txBody>
          <a:bodyPr anchor="b"/>
          <a:lstStyle>
            <a:lvl1pPr>
              <a:defRPr sz="346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1901710"/>
            <a:ext cx="5014913" cy="9386241"/>
          </a:xfrm>
        </p:spPr>
        <p:txBody>
          <a:bodyPr anchor="t"/>
          <a:lstStyle>
            <a:lvl1pPr marL="0" indent="0">
              <a:buNone/>
              <a:defRPr sz="3467"/>
            </a:lvl1pPr>
            <a:lvl2pPr marL="495285" indent="0">
              <a:buNone/>
              <a:defRPr sz="3033"/>
            </a:lvl2pPr>
            <a:lvl3pPr marL="990570" indent="0">
              <a:buNone/>
              <a:defRPr sz="2600"/>
            </a:lvl3pPr>
            <a:lvl4pPr marL="1485854" indent="0">
              <a:buNone/>
              <a:defRPr sz="2167"/>
            </a:lvl4pPr>
            <a:lvl5pPr marL="1981139" indent="0">
              <a:buNone/>
              <a:defRPr sz="2167"/>
            </a:lvl5pPr>
            <a:lvl6pPr marL="2476424" indent="0">
              <a:buNone/>
              <a:defRPr sz="2167"/>
            </a:lvl6pPr>
            <a:lvl7pPr marL="2971709" indent="0">
              <a:buNone/>
              <a:defRPr sz="2167"/>
            </a:lvl7pPr>
            <a:lvl8pPr marL="3466993" indent="0">
              <a:buNone/>
              <a:defRPr sz="2167"/>
            </a:lvl8pPr>
            <a:lvl9pPr marL="3962278" indent="0">
              <a:buNone/>
              <a:defRPr sz="21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3962400"/>
            <a:ext cx="3194943" cy="7340836"/>
          </a:xfrm>
        </p:spPr>
        <p:txBody>
          <a:bodyPr/>
          <a:lstStyle>
            <a:lvl1pPr marL="0" indent="0">
              <a:buNone/>
              <a:defRPr sz="1733"/>
            </a:lvl1pPr>
            <a:lvl2pPr marL="495285" indent="0">
              <a:buNone/>
              <a:defRPr sz="1517"/>
            </a:lvl2pPr>
            <a:lvl3pPr marL="990570" indent="0">
              <a:buNone/>
              <a:defRPr sz="1300"/>
            </a:lvl3pPr>
            <a:lvl4pPr marL="1485854" indent="0">
              <a:buNone/>
              <a:defRPr sz="1083"/>
            </a:lvl4pPr>
            <a:lvl5pPr marL="1981139" indent="0">
              <a:buNone/>
              <a:defRPr sz="1083"/>
            </a:lvl5pPr>
            <a:lvl6pPr marL="2476424" indent="0">
              <a:buNone/>
              <a:defRPr sz="1083"/>
            </a:lvl6pPr>
            <a:lvl7pPr marL="2971709" indent="0">
              <a:buNone/>
              <a:defRPr sz="1083"/>
            </a:lvl7pPr>
            <a:lvl8pPr marL="3466993" indent="0">
              <a:buNone/>
              <a:defRPr sz="1083"/>
            </a:lvl8pPr>
            <a:lvl9pPr marL="3962278" indent="0">
              <a:buNone/>
              <a:defRPr sz="1083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75654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625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703204"/>
            <a:ext cx="2135981" cy="1119316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703204"/>
            <a:ext cx="6284119" cy="1119316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07477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703207"/>
            <a:ext cx="8543925" cy="25529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3516018"/>
            <a:ext cx="8543925" cy="83803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12241862"/>
            <a:ext cx="2228850" cy="7032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12241862"/>
            <a:ext cx="3343275" cy="7032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12241862"/>
            <a:ext cx="2228850" cy="7032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911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90570" rtl="0" eaLnBrk="1" latinLnBrk="0" hangingPunct="1">
        <a:lnSpc>
          <a:spcPct val="90000"/>
        </a:lnSpc>
        <a:spcBef>
          <a:spcPct val="0"/>
        </a:spcBef>
        <a:buNone/>
        <a:defRPr sz="47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7642" indent="-247642" algn="l" defTabSz="990570" rtl="0" eaLnBrk="1" latinLnBrk="0" hangingPunct="1">
        <a:lnSpc>
          <a:spcPct val="90000"/>
        </a:lnSpc>
        <a:spcBef>
          <a:spcPts val="1083"/>
        </a:spcBef>
        <a:buFont typeface="Arial" panose="020B0604020202020204" pitchFamily="34" charset="0"/>
        <a:buChar char="•"/>
        <a:defRPr sz="3033" kern="1200">
          <a:solidFill>
            <a:schemeClr val="tx1"/>
          </a:solidFill>
          <a:latin typeface="+mn-lt"/>
          <a:ea typeface="+mn-ea"/>
          <a:cs typeface="+mn-cs"/>
        </a:defRPr>
      </a:lvl1pPr>
      <a:lvl2pPr marL="742927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238212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3pPr>
      <a:lvl4pPr marL="1733497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4pPr>
      <a:lvl5pPr marL="2228781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5pPr>
      <a:lvl6pPr marL="2724066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6pPr>
      <a:lvl7pPr marL="3219351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7pPr>
      <a:lvl8pPr marL="3714636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8pPr>
      <a:lvl9pPr marL="4209920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1pPr>
      <a:lvl2pPr marL="495285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2pPr>
      <a:lvl3pPr marL="990570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3pPr>
      <a:lvl4pPr marL="1485854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4pPr>
      <a:lvl5pPr marL="1981139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5pPr>
      <a:lvl6pPr marL="2476424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09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7pPr>
      <a:lvl8pPr marL="3466993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8pPr>
      <a:lvl9pPr marL="3962278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54514" t="17559" r="10653" b="9060"/>
          <a:stretch/>
        </p:blipFill>
        <p:spPr>
          <a:xfrm>
            <a:off x="0" y="569344"/>
            <a:ext cx="9906000" cy="11738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4278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54340" t="15391" r="9608" b="9370"/>
          <a:stretch/>
        </p:blipFill>
        <p:spPr>
          <a:xfrm>
            <a:off x="0" y="690112"/>
            <a:ext cx="9906000" cy="11628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6056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5036" t="17557" r="11002" b="7822"/>
          <a:stretch/>
        </p:blipFill>
        <p:spPr>
          <a:xfrm>
            <a:off x="0" y="569343"/>
            <a:ext cx="9906000" cy="12242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2453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433BCCAEC557B4F9DE9A9AAEB04DEBA" ma:contentTypeVersion="12" ma:contentTypeDescription="Create a new document." ma:contentTypeScope="" ma:versionID="62824fb3ca47146111720e8731532f5b">
  <xsd:schema xmlns:xsd="http://www.w3.org/2001/XMLSchema" xmlns:xs="http://www.w3.org/2001/XMLSchema" xmlns:p="http://schemas.microsoft.com/office/2006/metadata/properties" xmlns:ns2="79d5994c-441a-418a-aaad-8fbc26fab7f7" xmlns:ns3="85df18c3-2de1-4819-ad3c-ef2ca922e628" targetNamespace="http://schemas.microsoft.com/office/2006/metadata/properties" ma:root="true" ma:fieldsID="828336c8343f761f3fbc3a3f438db97c" ns2:_="" ns3:_="">
    <xsd:import namespace="79d5994c-441a-418a-aaad-8fbc26fab7f7"/>
    <xsd:import namespace="85df18c3-2de1-4819-ad3c-ef2ca922e62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d5994c-441a-418a-aaad-8fbc26fab7f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df18c3-2de1-4819-ad3c-ef2ca922e628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0BB587D-47E2-490B-861B-41AE766F8B39}"/>
</file>

<file path=customXml/itemProps2.xml><?xml version="1.0" encoding="utf-8"?>
<ds:datastoreItem xmlns:ds="http://schemas.openxmlformats.org/officeDocument/2006/customXml" ds:itemID="{5517F5AC-F73B-46B0-A972-F60E8617EBDA}"/>
</file>

<file path=customXml/itemProps3.xml><?xml version="1.0" encoding="utf-8"?>
<ds:datastoreItem xmlns:ds="http://schemas.openxmlformats.org/officeDocument/2006/customXml" ds:itemID="{B04CE9CB-19D9-4D83-9DC1-CCD6F371B28F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</TotalTime>
  <Words>0</Words>
  <Application>Microsoft Office PowerPoint</Application>
  <PresentationFormat>Custom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2</cp:revision>
  <dcterms:created xsi:type="dcterms:W3CDTF">2021-02-21T00:38:17Z</dcterms:created>
  <dcterms:modified xsi:type="dcterms:W3CDTF">2021-02-21T00:46:45Z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0x0101004433BCCAEC557B4F9DE9A9AAEB04DEBA</vt:lpwstr>
  </property>
</Properties>
</file>