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8" r:id="rId4"/>
    <p:sldId id="261" r:id="rId5"/>
    <p:sldId id="257" r:id="rId6"/>
    <p:sldId id="258" r:id="rId7"/>
    <p:sldId id="266" r:id="rId8"/>
    <p:sldId id="267" r:id="rId9"/>
    <p:sldId id="262" r:id="rId10"/>
    <p:sldId id="263" r:id="rId11"/>
    <p:sldId id="264" r:id="rId12"/>
    <p:sldId id="265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1" y="255968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 smtClean="0"/>
              <a:t>1.2.21</a:t>
            </a:r>
            <a:br>
              <a:rPr lang="en-GB" u="sng" dirty="0" smtClean="0"/>
            </a:br>
            <a:r>
              <a:rPr lang="en-GB" u="sng" dirty="0" smtClean="0"/>
              <a:t>LO: Exploring conversions and measuring Length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0656" y="710318"/>
            <a:ext cx="8001000" cy="532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37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1817511" y="3194755"/>
            <a:ext cx="4955823" cy="835378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421"/>
          <a:stretch/>
        </p:blipFill>
        <p:spPr>
          <a:xfrm>
            <a:off x="3017520" y="0"/>
            <a:ext cx="6246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7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2076"/>
          <a:stretch/>
        </p:blipFill>
        <p:spPr>
          <a:xfrm>
            <a:off x="2939143" y="0"/>
            <a:ext cx="5826034" cy="6874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25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065" y="0"/>
            <a:ext cx="5733977" cy="36121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66" y="3446815"/>
            <a:ext cx="5733977" cy="341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913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5341" y="1253065"/>
            <a:ext cx="6100260" cy="4239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4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144386"/>
            <a:ext cx="6218561" cy="31775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3457728"/>
            <a:ext cx="6218561" cy="309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89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212" y="300427"/>
            <a:ext cx="7088641" cy="333730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32806" y="144386"/>
            <a:ext cx="2897777" cy="1088688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973" y="4253864"/>
            <a:ext cx="7935822" cy="1862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981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3527" y="1716814"/>
            <a:ext cx="8013457" cy="40569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68389" y="2259874"/>
            <a:ext cx="83602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house</a:t>
            </a:r>
            <a:endParaRPr lang="en-GB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98120" y="129994"/>
            <a:ext cx="2832463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8736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991" y="1593668"/>
            <a:ext cx="9603479" cy="398580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76497" y="156119"/>
            <a:ext cx="2754086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408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1498" y="1689001"/>
            <a:ext cx="6962094" cy="2729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7640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18857" y="1920240"/>
            <a:ext cx="3482749" cy="327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49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</Words>
  <Application>Microsoft Office PowerPoint</Application>
  <PresentationFormat>Widescreen</PresentationFormat>
  <Paragraphs>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1.2.21 LO: Exploring conversions and measuring Length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13</cp:revision>
  <dcterms:created xsi:type="dcterms:W3CDTF">2021-01-25T10:37:31Z</dcterms:created>
  <dcterms:modified xsi:type="dcterms:W3CDTF">2021-01-25T15:44:27Z</dcterms:modified>
</cp:coreProperties>
</file>