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57" r:id="rId5"/>
    <p:sldId id="258" r:id="rId6"/>
    <p:sldId id="266" r:id="rId7"/>
    <p:sldId id="267" r:id="rId8"/>
    <p:sldId id="262" r:id="rId9"/>
    <p:sldId id="263" r:id="rId10"/>
    <p:sldId id="264" r:id="rId11"/>
    <p:sldId id="265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2.3.21</a:t>
            </a:r>
            <a:br>
              <a:rPr lang="en-GB" u="sng" dirty="0" smtClean="0"/>
            </a:br>
            <a:r>
              <a:rPr lang="en-GB" u="sng" dirty="0" smtClean="0"/>
              <a:t>LO: Making the Whole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4875" t="22534" r="11875" b="19200"/>
          <a:stretch/>
        </p:blipFill>
        <p:spPr>
          <a:xfrm>
            <a:off x="1764791" y="859535"/>
            <a:ext cx="8705843" cy="535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5975" t="12933" r="50500" b="19733"/>
          <a:stretch/>
        </p:blipFill>
        <p:spPr>
          <a:xfrm>
            <a:off x="3035807" y="0"/>
            <a:ext cx="60703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1750" t="14533" r="16750" b="18533"/>
          <a:stretch/>
        </p:blipFill>
        <p:spPr>
          <a:xfrm>
            <a:off x="3218688" y="-71150"/>
            <a:ext cx="5797296" cy="69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5899" t="13200" r="51776" b="18533"/>
          <a:stretch/>
        </p:blipFill>
        <p:spPr>
          <a:xfrm>
            <a:off x="3182111" y="0"/>
            <a:ext cx="57730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0850" t="13465" r="16225" b="18001"/>
          <a:stretch/>
        </p:blipFill>
        <p:spPr>
          <a:xfrm>
            <a:off x="3246120" y="0"/>
            <a:ext cx="58573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825" t="15466" r="10075" b="9600"/>
          <a:stretch/>
        </p:blipFill>
        <p:spPr>
          <a:xfrm>
            <a:off x="3447288" y="0"/>
            <a:ext cx="57109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5050" t="15333" r="10375" b="54534"/>
          <a:stretch/>
        </p:blipFill>
        <p:spPr>
          <a:xfrm>
            <a:off x="2198478" y="1190008"/>
            <a:ext cx="8409489" cy="412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5050" t="45467" r="10375" b="26400"/>
          <a:stretch/>
        </p:blipFill>
        <p:spPr>
          <a:xfrm>
            <a:off x="3410712" y="129994"/>
            <a:ext cx="7986928" cy="36556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55050" t="74666" r="10375" b="11067"/>
          <a:stretch/>
        </p:blipFill>
        <p:spPr>
          <a:xfrm>
            <a:off x="2212847" y="4343400"/>
            <a:ext cx="8903521" cy="206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4449" t="15733" r="9851" b="63867"/>
          <a:stretch/>
        </p:blipFill>
        <p:spPr>
          <a:xfrm>
            <a:off x="3785616" y="256032"/>
            <a:ext cx="8022336" cy="25786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4449" t="35867" r="9851" b="33334"/>
          <a:stretch/>
        </p:blipFill>
        <p:spPr>
          <a:xfrm>
            <a:off x="1609343" y="3008914"/>
            <a:ext cx="7498081" cy="3638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3250" t="34000" r="24625" b="32000"/>
          <a:stretch/>
        </p:blipFill>
        <p:spPr>
          <a:xfrm>
            <a:off x="1536191" y="1545336"/>
            <a:ext cx="9470315" cy="347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1475" t="70533" r="24250" b="21334"/>
          <a:stretch/>
        </p:blipFill>
        <p:spPr>
          <a:xfrm>
            <a:off x="2176272" y="2706624"/>
            <a:ext cx="7672566" cy="102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6</Words>
  <Application>Microsoft Office PowerPoint</Application>
  <PresentationFormat>Widescreen</PresentationFormat>
  <Paragraphs>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2.3.21 LO: Making the Whole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21</cp:revision>
  <dcterms:created xsi:type="dcterms:W3CDTF">2021-01-25T10:37:31Z</dcterms:created>
  <dcterms:modified xsi:type="dcterms:W3CDTF">2021-02-26T14:41:04Z</dcterms:modified>
</cp:coreProperties>
</file>