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1" r:id="rId16"/>
    <p:sldId id="272" r:id="rId17"/>
    <p:sldId id="273" r:id="rId18"/>
    <p:sldId id="274" r:id="rId19"/>
    <p:sldId id="27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6" autoAdjust="0"/>
    <p:restoredTop sz="94660"/>
  </p:normalViewPr>
  <p:slideViewPr>
    <p:cSldViewPr snapToGrid="0">
      <p:cViewPr varScale="1">
        <p:scale>
          <a:sx n="57" d="100"/>
          <a:sy n="57" d="100"/>
        </p:scale>
        <p:origin x="84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997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423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79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053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630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022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622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19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899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638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309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D9971-AF8D-435E-A30B-3D122A36077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58132-A801-4921-8714-17AAC1BC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152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19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850514"/>
            <a:ext cx="9144000" cy="2387600"/>
          </a:xfrm>
        </p:spPr>
        <p:txBody>
          <a:bodyPr/>
          <a:lstStyle/>
          <a:p>
            <a:r>
              <a:rPr lang="en-GB" dirty="0" smtClean="0"/>
              <a:t>14/01/21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238114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dirty="0" smtClean="0"/>
              <a:t>LO: To multiply 2 digit numbers by 1 digit numbers.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58072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637" y="552718"/>
            <a:ext cx="9326562" cy="630528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977467" y="29498"/>
            <a:ext cx="1286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/>
              <a:t>Starter</a:t>
            </a:r>
            <a:endParaRPr lang="en-GB" sz="2800" u="sng" dirty="0"/>
          </a:p>
        </p:txBody>
      </p:sp>
    </p:spTree>
    <p:extLst>
      <p:ext uri="{BB962C8B-B14F-4D97-AF65-F5344CB8AC3E}">
        <p14:creationId xmlns:p14="http://schemas.microsoft.com/office/powerpoint/2010/main" val="3449253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666" y="362294"/>
            <a:ext cx="9391122" cy="631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305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5716"/>
          <a:stretch/>
        </p:blipFill>
        <p:spPr>
          <a:xfrm>
            <a:off x="1371600" y="220134"/>
            <a:ext cx="9516533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44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665" y="237066"/>
            <a:ext cx="9055535" cy="637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021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8396" y="1903260"/>
            <a:ext cx="5926137" cy="46385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1979" y="1846025"/>
            <a:ext cx="5145088" cy="4695799"/>
          </a:xfrm>
          <a:prstGeom prst="rect">
            <a:avLst/>
          </a:prstGeom>
        </p:spPr>
      </p:pic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192506" y="2118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1437902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06631"/>
            <a:ext cx="6214533" cy="4820136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908" y="1753129"/>
            <a:ext cx="5771092" cy="4973638"/>
          </a:xfrm>
          <a:prstGeom prst="rect">
            <a:avLst/>
          </a:prstGeom>
        </p:spPr>
      </p:pic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192506" y="2118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1028955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441" y="1910821"/>
            <a:ext cx="6050618" cy="4746894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7" y="1939160"/>
            <a:ext cx="5536267" cy="46902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192506" y="2118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189441" y="1510711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at back of worksheet document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4536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733" y="0"/>
            <a:ext cx="9296400" cy="688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37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601" y="0"/>
            <a:ext cx="95858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465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92506" y="2118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283" y="1367365"/>
            <a:ext cx="5142023" cy="53556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299" y="1367365"/>
            <a:ext cx="5042584" cy="5282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5203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8800" y="1424012"/>
            <a:ext cx="4961467" cy="5433988"/>
          </a:xfrm>
          <a:prstGeom prst="rect">
            <a:avLst/>
          </a:prstGeom>
        </p:spPr>
      </p:pic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192506" y="2118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189442" y="1510711"/>
            <a:ext cx="2536826" cy="1046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 Challenge questions at back of worksheet document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71963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0132" y="118533"/>
            <a:ext cx="9177868" cy="661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6296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201" y="209227"/>
            <a:ext cx="9189119" cy="6470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8844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652058"/>
            <a:ext cx="5642368" cy="52059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9364" y="1883039"/>
            <a:ext cx="6070235" cy="478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388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51" y="1492658"/>
            <a:ext cx="5713269" cy="4840409"/>
          </a:xfrm>
          <a:prstGeom prst="rect">
            <a:avLst/>
          </a:prstGeom>
        </p:spPr>
      </p:pic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273917" y="16709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186" y="1492658"/>
            <a:ext cx="5950814" cy="4840409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35965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13" y="1825625"/>
            <a:ext cx="5593053" cy="4938713"/>
          </a:xfrm>
          <a:prstGeom prst="rect">
            <a:avLst/>
          </a:prstGeom>
        </p:spPr>
      </p:pic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282813" y="13864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82813" y="1382651"/>
            <a:ext cx="7650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 Challenge questions at back of worksheet document </a:t>
            </a:r>
            <a:endParaRPr lang="en-GB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8182" y="1648430"/>
            <a:ext cx="5729817" cy="511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887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644" y="432902"/>
            <a:ext cx="6892476" cy="56461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748" y="267310"/>
            <a:ext cx="1981036" cy="246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3573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190</Words>
  <Application>Microsoft Office PowerPoint</Application>
  <PresentationFormat>Widescreen</PresentationFormat>
  <Paragraphs>30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14/01/21</vt:lpstr>
      <vt:lpstr>PowerPoint Presentation</vt:lpstr>
      <vt:lpstr>PowerPoint Presentation</vt:lpstr>
      <vt:lpstr>PowerPoint Presentation</vt:lpstr>
      <vt:lpstr>PowerPoint Presentation</vt:lpstr>
      <vt:lpstr>Have a go at these similar questions.  If you have the worksheet printed they are the same.</vt:lpstr>
      <vt:lpstr>Have a go at these similar questions.  If you have the worksheet printed they are the same.</vt:lpstr>
      <vt:lpstr>Have a go at these similar questions.  If you have the worksheet printed they are the same.</vt:lpstr>
      <vt:lpstr>PowerPoint Presentation</vt:lpstr>
      <vt:lpstr>PowerPoint Presentation</vt:lpstr>
      <vt:lpstr>Have a go at these similar questions.  If you have the worksheet printed they are the same.</vt:lpstr>
      <vt:lpstr>Have a go at these similar questions.  If you have the worksheet printed they are the same.</vt:lpstr>
      <vt:lpstr>PowerPoint Presentation</vt:lpstr>
      <vt:lpstr>PowerPoint Presentation</vt:lpstr>
      <vt:lpstr>Have a go at these similar questions.  If you have the worksheet printed they are the same.</vt:lpstr>
      <vt:lpstr>Have a go at these similar questions.  If you have the worksheet printed they are the same.</vt:lpstr>
      <vt:lpstr>Have a go at these similar questions.  If you have the worksheet printed they are the same.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14/01/21</dc:title>
  <dc:creator>C Dolman WOP</dc:creator>
  <cp:lastModifiedBy>C Dolman WOP</cp:lastModifiedBy>
  <cp:revision>27</cp:revision>
  <dcterms:created xsi:type="dcterms:W3CDTF">2021-01-09T09:46:51Z</dcterms:created>
  <dcterms:modified xsi:type="dcterms:W3CDTF">2021-01-09T12:21:23Z</dcterms:modified>
</cp:coreProperties>
</file>