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4" r:id="rId2"/>
  </p:sldIdLst>
  <p:sldSz cx="12192000" cy="6858000"/>
  <p:notesSz cx="9926638" cy="143557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184" y="2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718592"/>
          </a:xfrm>
          <a:prstGeom prst="rect">
            <a:avLst/>
          </a:prstGeom>
        </p:spPr>
        <p:txBody>
          <a:bodyPr vert="horz" lIns="132762" tIns="66381" rIns="132762" bIns="66381" rtlCol="0"/>
          <a:lstStyle>
            <a:lvl1pPr algn="l">
              <a:defRPr sz="17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1696" y="0"/>
            <a:ext cx="4302625" cy="718592"/>
          </a:xfrm>
          <a:prstGeom prst="rect">
            <a:avLst/>
          </a:prstGeom>
        </p:spPr>
        <p:txBody>
          <a:bodyPr vert="horz" lIns="132762" tIns="66381" rIns="132762" bIns="66381" rtlCol="0"/>
          <a:lstStyle>
            <a:lvl1pPr algn="r">
              <a:defRPr sz="1700"/>
            </a:lvl1pPr>
          </a:lstStyle>
          <a:p>
            <a:fld id="{BF75A251-6FAF-4130-93D0-B701AD66068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13637171"/>
            <a:ext cx="4302625" cy="718592"/>
          </a:xfrm>
          <a:prstGeom prst="rect">
            <a:avLst/>
          </a:prstGeom>
        </p:spPr>
        <p:txBody>
          <a:bodyPr vert="horz" lIns="132762" tIns="66381" rIns="132762" bIns="66381" rtlCol="0" anchor="b"/>
          <a:lstStyle>
            <a:lvl1pPr algn="l">
              <a:defRPr sz="17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1696" y="13637171"/>
            <a:ext cx="4302625" cy="718592"/>
          </a:xfrm>
          <a:prstGeom prst="rect">
            <a:avLst/>
          </a:prstGeom>
        </p:spPr>
        <p:txBody>
          <a:bodyPr vert="horz" lIns="132762" tIns="66381" rIns="132762" bIns="66381" rtlCol="0" anchor="b"/>
          <a:lstStyle>
            <a:lvl1pPr algn="r">
              <a:defRPr sz="1700"/>
            </a:lvl1pPr>
          </a:lstStyle>
          <a:p>
            <a:fld id="{3AF5F339-44F6-400D-9F59-9370203DB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0510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720282"/>
          </a:xfrm>
          <a:prstGeom prst="rect">
            <a:avLst/>
          </a:prstGeom>
        </p:spPr>
        <p:txBody>
          <a:bodyPr vert="horz" lIns="132762" tIns="66381" rIns="132762" bIns="66381" rtlCol="0"/>
          <a:lstStyle>
            <a:lvl1pPr algn="l">
              <a:defRPr sz="17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720282"/>
          </a:xfrm>
          <a:prstGeom prst="rect">
            <a:avLst/>
          </a:prstGeom>
        </p:spPr>
        <p:txBody>
          <a:bodyPr vert="horz" lIns="132762" tIns="66381" rIns="132762" bIns="66381" rtlCol="0"/>
          <a:lstStyle>
            <a:lvl1pPr algn="r">
              <a:defRPr sz="1700"/>
            </a:lvl1pPr>
          </a:lstStyle>
          <a:p>
            <a:fld id="{97647E07-3D09-4A45-B2F1-3372AA9A3395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57225" y="1795463"/>
            <a:ext cx="8612188" cy="48434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762" tIns="66381" rIns="132762" bIns="66381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665" y="6908710"/>
            <a:ext cx="7941310" cy="5652582"/>
          </a:xfrm>
          <a:prstGeom prst="rect">
            <a:avLst/>
          </a:prstGeom>
        </p:spPr>
        <p:txBody>
          <a:bodyPr vert="horz" lIns="132762" tIns="66381" rIns="132762" bIns="66381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13635485"/>
            <a:ext cx="4301543" cy="720280"/>
          </a:xfrm>
          <a:prstGeom prst="rect">
            <a:avLst/>
          </a:prstGeom>
        </p:spPr>
        <p:txBody>
          <a:bodyPr vert="horz" lIns="132762" tIns="66381" rIns="132762" bIns="66381" rtlCol="0" anchor="b"/>
          <a:lstStyle>
            <a:lvl1pPr algn="l">
              <a:defRPr sz="17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799" y="13635485"/>
            <a:ext cx="4301543" cy="720280"/>
          </a:xfrm>
          <a:prstGeom prst="rect">
            <a:avLst/>
          </a:prstGeom>
        </p:spPr>
        <p:txBody>
          <a:bodyPr vert="horz" lIns="132762" tIns="66381" rIns="132762" bIns="66381" rtlCol="0" anchor="b"/>
          <a:lstStyle>
            <a:lvl1pPr algn="r">
              <a:defRPr sz="1700"/>
            </a:lvl1pPr>
          </a:lstStyle>
          <a:p>
            <a:fld id="{E9C03388-E573-427E-87DE-6E4344D6AC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85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5CC87-99BA-48ED-9829-8AC6E0976719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F785-6781-4AAE-B64B-7830599F0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2714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5CC87-99BA-48ED-9829-8AC6E0976719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F785-6781-4AAE-B64B-7830599F0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7314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5CC87-99BA-48ED-9829-8AC6E0976719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F785-6781-4AAE-B64B-7830599F0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752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5CC87-99BA-48ED-9829-8AC6E0976719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F785-6781-4AAE-B64B-7830599F0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699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5CC87-99BA-48ED-9829-8AC6E0976719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F785-6781-4AAE-B64B-7830599F0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553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5CC87-99BA-48ED-9829-8AC6E0976719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F785-6781-4AAE-B64B-7830599F0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90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5CC87-99BA-48ED-9829-8AC6E0976719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F785-6781-4AAE-B64B-7830599F0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31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5CC87-99BA-48ED-9829-8AC6E0976719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F785-6781-4AAE-B64B-7830599F0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674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5CC87-99BA-48ED-9829-8AC6E0976719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F785-6781-4AAE-B64B-7830599F0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4646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5CC87-99BA-48ED-9829-8AC6E0976719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F785-6781-4AAE-B64B-7830599F0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035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5CC87-99BA-48ED-9829-8AC6E0976719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F785-6781-4AAE-B64B-7830599F0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678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5CC87-99BA-48ED-9829-8AC6E0976719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AF785-6781-4AAE-B64B-7830599F0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41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6379286" y="1237130"/>
            <a:ext cx="5389581" cy="3044414"/>
          </a:xfrm>
          <a:prstGeom prst="cloudCallout">
            <a:avLst>
              <a:gd name="adj1" fmla="val -55963"/>
              <a:gd name="adj2" fmla="val 56140"/>
            </a:avLst>
          </a:prstGeom>
          <a:ln w="38100">
            <a:solidFill>
              <a:schemeClr val="tx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does the Church do?</a:t>
            </a:r>
          </a:p>
        </p:txBody>
      </p:sp>
      <p:sp>
        <p:nvSpPr>
          <p:cNvPr id="5" name="Rectangle 4"/>
          <p:cNvSpPr/>
          <p:nvPr/>
        </p:nvSpPr>
        <p:spPr>
          <a:xfrm>
            <a:off x="451821" y="247427"/>
            <a:ext cx="11521440" cy="87137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Write down as many different things that the Church might do.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E.g. local school </a:t>
            </a:r>
            <a:r>
              <a:rPr lang="en-GB" sz="2800">
                <a:latin typeface="Comic Sans MS" panose="030F0702030302020204" pitchFamily="66" charset="0"/>
              </a:rPr>
              <a:t>celebration performances!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02767" y="4862453"/>
            <a:ext cx="5970494" cy="171046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Challenge: </a:t>
            </a:r>
            <a:r>
              <a:rPr lang="en-GB" sz="2800" dirty="0">
                <a:latin typeface="Comic Sans MS" panose="030F0702030302020204" pitchFamily="66" charset="0"/>
              </a:rPr>
              <a:t>What impact do you think a Church can have on a local community? Give examples to support your answer.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427" b="100000" l="0" r="96311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089570" y="6111933"/>
            <a:ext cx="883691" cy="746067"/>
          </a:xfrm>
          <a:prstGeom prst="rect">
            <a:avLst/>
          </a:prstGeom>
        </p:spPr>
      </p:pic>
      <p:pic>
        <p:nvPicPr>
          <p:cNvPr id="9" name="Picture 8" descr="A picture containing tree, outdoor, building, tower&#10;&#10;Description automatically generated">
            <a:extLst>
              <a:ext uri="{FF2B5EF4-FFF2-40B4-BE49-F238E27FC236}">
                <a16:creationId xmlns:a16="http://schemas.microsoft.com/office/drawing/2014/main" id="{2D328308-9AD9-EC4B-A13F-F7A23E11773E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316" y="2199005"/>
            <a:ext cx="4771697" cy="36972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62136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Lesson 7 - Celebrating festivals</Template>
  <TotalTime>294</TotalTime>
  <Words>50</Words>
  <Application>Microsoft Macintosh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Kingsway Park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Launch – in your books</dc:title>
  <dc:creator>Charlotte Smith</dc:creator>
  <cp:lastModifiedBy>Stuart Mace</cp:lastModifiedBy>
  <cp:revision>19</cp:revision>
  <cp:lastPrinted>2017-01-25T10:29:50Z</cp:lastPrinted>
  <dcterms:created xsi:type="dcterms:W3CDTF">2017-01-17T10:03:34Z</dcterms:created>
  <dcterms:modified xsi:type="dcterms:W3CDTF">2021-01-08T14:49:02Z</dcterms:modified>
</cp:coreProperties>
</file>