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65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7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90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1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0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0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2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53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776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45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0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220" t="17708" r="52295" b="10027"/>
          <a:stretch/>
        </p:blipFill>
        <p:spPr>
          <a:xfrm>
            <a:off x="0" y="0"/>
            <a:ext cx="3396343" cy="96899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345" t="18095" r="45234" b="10266"/>
          <a:stretch/>
        </p:blipFill>
        <p:spPr>
          <a:xfrm>
            <a:off x="3396343" y="0"/>
            <a:ext cx="3461657" cy="968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409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119" t="17871" r="52390" b="9919"/>
          <a:stretch/>
        </p:blipFill>
        <p:spPr>
          <a:xfrm>
            <a:off x="0" y="130629"/>
            <a:ext cx="3448594" cy="96795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0290" t="18201" r="45236" b="10677"/>
          <a:stretch/>
        </p:blipFill>
        <p:spPr>
          <a:xfrm>
            <a:off x="3448594" y="176348"/>
            <a:ext cx="3409406" cy="958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16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078" t="18110" r="52307" b="10130"/>
          <a:stretch/>
        </p:blipFill>
        <p:spPr>
          <a:xfrm>
            <a:off x="0" y="0"/>
            <a:ext cx="3357154" cy="97187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0233" t="18185" r="45239" b="10156"/>
          <a:stretch/>
        </p:blipFill>
        <p:spPr>
          <a:xfrm>
            <a:off x="3357154" y="-1"/>
            <a:ext cx="3367122" cy="9718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050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6</cp:revision>
  <dcterms:created xsi:type="dcterms:W3CDTF">2021-01-14T20:37:28Z</dcterms:created>
  <dcterms:modified xsi:type="dcterms:W3CDTF">2021-01-14T21:12:46Z</dcterms:modified>
</cp:coreProperties>
</file>