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9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6" r:id="rId4"/>
    <p:sldId id="289" r:id="rId5"/>
    <p:sldId id="290" r:id="rId6"/>
    <p:sldId id="291" r:id="rId7"/>
    <p:sldId id="292" r:id="rId8"/>
    <p:sldId id="293" r:id="rId9"/>
    <p:sldId id="277" r:id="rId10"/>
    <p:sldId id="267" r:id="rId11"/>
  </p:sldIdLst>
  <p:sldSz cx="9144000" cy="6858000" type="screen4x3"/>
  <p:notesSz cx="6858000" cy="9144000"/>
  <p:embeddedFontLst>
    <p:embeddedFont>
      <p:font typeface="NTR" panose="020B0604020202020204" charset="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2F3FE"/>
    <a:srgbClr val="30B6BB"/>
    <a:srgbClr val="FAF5DA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110" d="100"/>
          <a:sy n="110" d="100"/>
        </p:scale>
        <p:origin x="702" y="129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Relationship Id="rId27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www.twinkl.co.uk/resources/number-mathematics-early-years/early-years-calculating/early-years-addition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number-mathematics-early-years/early-years-calculating/early-years-addition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BD0A62CB-B9E8-4B2D-89E7-008C8D55B39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679" y="3837960"/>
            <a:ext cx="2439734" cy="12239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65AB894-D8AB-4ED2-9868-517E0991D57C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589" y="3837960"/>
            <a:ext cx="1213264" cy="1217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7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xmlns="" id="{86721134-DE20-4C9E-9400-253BB9C67CA8}"/>
              </a:ext>
            </a:extLst>
          </p:cNvPr>
          <p:cNvSpPr/>
          <p:nvPr/>
        </p:nvSpPr>
        <p:spPr>
          <a:xfrm>
            <a:off x="574254" y="2719895"/>
            <a:ext cx="3416060" cy="341606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2AF3E19-8738-4585-81D9-2366A72EEB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014" y="3191773"/>
            <a:ext cx="2333167" cy="233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76309"/>
            <a:ext cx="8220075" cy="994306"/>
          </a:xfrm>
        </p:spPr>
        <p:txBody>
          <a:bodyPr/>
          <a:lstStyle/>
          <a:p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Instructions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25854"/>
            <a:ext cx="7632700" cy="17389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indent="-114300" algn="ctr">
              <a:spcBef>
                <a:spcPts val="0"/>
              </a:spcBef>
              <a:buNone/>
            </a:pPr>
            <a:r>
              <a:rPr lang="en-US" dirty="0">
                <a:latin typeface="Twinkl" pitchFamily="2" charset="0"/>
              </a:rPr>
              <a:t>Each slide shows a part-whole model based on number bonds to 5. </a:t>
            </a:r>
          </a:p>
          <a:p>
            <a:pPr marL="228600" indent="-114300" algn="ctr">
              <a:spcBef>
                <a:spcPts val="0"/>
              </a:spcBef>
              <a:buNone/>
            </a:pPr>
            <a:r>
              <a:rPr lang="en-US" dirty="0">
                <a:latin typeface="Twinkl" pitchFamily="2" charset="0"/>
              </a:rPr>
              <a:t>Some parts of the model are missing. </a:t>
            </a:r>
          </a:p>
          <a:p>
            <a:pPr marL="228600" indent="-114300" algn="ctr">
              <a:spcBef>
                <a:spcPts val="0"/>
              </a:spcBef>
              <a:buNone/>
            </a:pPr>
            <a:r>
              <a:rPr lang="en-US" dirty="0">
                <a:latin typeface="Twinkl" pitchFamily="2" charset="0"/>
              </a:rPr>
              <a:t>Can you work out the missing number shapes? </a:t>
            </a:r>
          </a:p>
          <a:p>
            <a:pPr marL="228600" indent="-114300" algn="ctr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>
                <a:latin typeface="Twinkl" pitchFamily="2" charset="0"/>
              </a:rPr>
              <a:t>Can you say the number bond to 5?</a:t>
            </a:r>
            <a:endParaRPr lang="en-US" dirty="0">
              <a:latin typeface="Twinkl" pitchFamily="2" charset="0"/>
              <a:sym typeface="NTR"/>
            </a:endParaRPr>
          </a:p>
          <a:p>
            <a:pPr marL="228600" indent="-114300" algn="ctr">
              <a:spcBef>
                <a:spcPts val="0"/>
              </a:spcBef>
              <a:buNone/>
            </a:pPr>
            <a:r>
              <a:rPr lang="en-US" dirty="0">
                <a:latin typeface="Twinkl" pitchFamily="2" charset="0"/>
              </a:rPr>
              <a:t>Choose the correct number shape to complete the part-whole model and make a number bond to 5.</a:t>
            </a:r>
            <a:endParaRPr lang="en-US" dirty="0">
              <a:latin typeface="Twinkl" pitchFamily="2" charset="0"/>
              <a:sym typeface="NTR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55FFA45E-0CC9-4436-9AA9-2B723DDDD573}"/>
              </a:ext>
            </a:extLst>
          </p:cNvPr>
          <p:cNvGrpSpPr/>
          <p:nvPr/>
        </p:nvGrpSpPr>
        <p:grpSpPr>
          <a:xfrm>
            <a:off x="2663825" y="3161186"/>
            <a:ext cx="3816350" cy="2983395"/>
            <a:chOff x="755650" y="1414732"/>
            <a:chExt cx="5984204" cy="4678094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xmlns="" id="{2D621411-B3AF-47D5-A517-366798B629A9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Oval 6">
              <a:extLst>
                <a:ext uri="{FF2B5EF4-FFF2-40B4-BE49-F238E27FC236}">
                  <a16:creationId xmlns:a16="http://schemas.microsoft.com/office/drawing/2014/main" xmlns="" id="{DB05CE4D-76C8-41A8-A6AB-F08F7F97C197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56398B9F-67A8-445D-B55C-4502E952CBD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val 8">
              <a:extLst>
                <a:ext uri="{FF2B5EF4-FFF2-40B4-BE49-F238E27FC236}">
                  <a16:creationId xmlns:a16="http://schemas.microsoft.com/office/drawing/2014/main" xmlns="" id="{CA20C3D3-4C72-4EB7-AD68-B743151779A2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xmlns="" id="{33735F63-D08D-4B15-8E2E-36A7086FD949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FDD5C2D3-A120-4139-9C7A-04B8471B7C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4665" y="5337378"/>
            <a:ext cx="686229" cy="34425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D25FA9A4-4D03-42F0-9EDB-DB069034C9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187" y="5108483"/>
            <a:ext cx="686611" cy="68775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27FF0973-DD40-4183-9C3F-17BECA1E7CCB}"/>
              </a:ext>
            </a:extLst>
          </p:cNvPr>
          <p:cNvSpPr txBox="1"/>
          <p:nvPr/>
        </p:nvSpPr>
        <p:spPr>
          <a:xfrm>
            <a:off x="3873210" y="3170179"/>
            <a:ext cx="139758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xmlns="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xmlns="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xmlns="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xmlns="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xmlns="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Button 3">
            <a:extLst>
              <a:ext uri="{FF2B5EF4-FFF2-40B4-BE49-F238E27FC236}">
                <a16:creationId xmlns:a16="http://schemas.microsoft.com/office/drawing/2014/main" xmlns="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xmlns="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9" name="Numicon 2">
            <a:extLst>
              <a:ext uri="{FF2B5EF4-FFF2-40B4-BE49-F238E27FC236}">
                <a16:creationId xmlns:a16="http://schemas.microsoft.com/office/drawing/2014/main" xmlns="" id="{76AAF5E8-8825-4525-8C9D-9AF39604A5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04" y="2748445"/>
            <a:ext cx="591838" cy="29690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xmlns="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spc="-20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B1B17921-F268-47F9-A4DA-159A944AC11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535" y="4589379"/>
            <a:ext cx="902629" cy="904128"/>
          </a:xfrm>
          <a:prstGeom prst="rect">
            <a:avLst/>
          </a:prstGeom>
        </p:spPr>
      </p:pic>
      <p:pic>
        <p:nvPicPr>
          <p:cNvPr id="18" name="Numicon 3">
            <a:extLst>
              <a:ext uri="{FF2B5EF4-FFF2-40B4-BE49-F238E27FC236}">
                <a16:creationId xmlns:a16="http://schemas.microsoft.com/office/drawing/2014/main" xmlns="" id="{A0258939-9539-4DC5-9578-5402A5818D6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078" y="3642116"/>
            <a:ext cx="592167" cy="593150"/>
          </a:xfrm>
          <a:prstGeom prst="rect">
            <a:avLst/>
          </a:prstGeom>
        </p:spPr>
      </p:pic>
      <p:pic>
        <p:nvPicPr>
          <p:cNvPr id="19" name="Numicon 1">
            <a:extLst>
              <a:ext uri="{FF2B5EF4-FFF2-40B4-BE49-F238E27FC236}">
                <a16:creationId xmlns:a16="http://schemas.microsoft.com/office/drawing/2014/main" xmlns="" id="{F5E96217-454D-4733-90D8-BA6D592A9BD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3998" y="1697976"/>
            <a:ext cx="295920" cy="296903"/>
          </a:xfrm>
          <a:prstGeom prst="rect">
            <a:avLst/>
          </a:prstGeom>
        </p:spPr>
      </p:pic>
      <p:sp>
        <p:nvSpPr>
          <p:cNvPr id="3" name="Transparent box Top">
            <a:extLst>
              <a:ext uri="{FF2B5EF4-FFF2-40B4-BE49-F238E27FC236}">
                <a16:creationId xmlns:a16="http://schemas.microsoft.com/office/drawing/2014/main" xmlns="" id="{67D9AF50-F189-4B04-82E8-D32B6D728243}"/>
              </a:ext>
            </a:extLst>
          </p:cNvPr>
          <p:cNvSpPr/>
          <p:nvPr/>
        </p:nvSpPr>
        <p:spPr>
          <a:xfrm>
            <a:off x="7509757" y="1441685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ransparent box Middle">
            <a:extLst>
              <a:ext uri="{FF2B5EF4-FFF2-40B4-BE49-F238E27FC236}">
                <a16:creationId xmlns:a16="http://schemas.microsoft.com/office/drawing/2014/main" xmlns="" id="{27056724-0561-4C99-9CE0-E4DB87FDC934}"/>
              </a:ext>
            </a:extLst>
          </p:cNvPr>
          <p:cNvSpPr/>
          <p:nvPr/>
        </p:nvSpPr>
        <p:spPr>
          <a:xfrm>
            <a:off x="7513608" y="2484901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ransparent box Bottom">
            <a:extLst>
              <a:ext uri="{FF2B5EF4-FFF2-40B4-BE49-F238E27FC236}">
                <a16:creationId xmlns:a16="http://schemas.microsoft.com/office/drawing/2014/main" xmlns="" id="{AB97EA30-7505-44DD-A483-C330D733C298}"/>
              </a:ext>
            </a:extLst>
          </p:cNvPr>
          <p:cNvSpPr/>
          <p:nvPr/>
        </p:nvSpPr>
        <p:spPr>
          <a:xfrm>
            <a:off x="7511847" y="3540138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09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96296E-6 L -0.24184 0.4689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01" y="2344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xmlns="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xmlns="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xmlns="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xmlns="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xmlns="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Button 3">
            <a:extLst>
              <a:ext uri="{FF2B5EF4-FFF2-40B4-BE49-F238E27FC236}">
                <a16:creationId xmlns:a16="http://schemas.microsoft.com/office/drawing/2014/main" xmlns="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xmlns="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9" name="Numicon 2">
            <a:extLst>
              <a:ext uri="{FF2B5EF4-FFF2-40B4-BE49-F238E27FC236}">
                <a16:creationId xmlns:a16="http://schemas.microsoft.com/office/drawing/2014/main" xmlns="" id="{76AAF5E8-8825-4525-8C9D-9AF39604A5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04" y="3792303"/>
            <a:ext cx="591838" cy="29690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xmlns="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spc="-20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8" name="Numicon 3">
            <a:extLst>
              <a:ext uri="{FF2B5EF4-FFF2-40B4-BE49-F238E27FC236}">
                <a16:creationId xmlns:a16="http://schemas.microsoft.com/office/drawing/2014/main" xmlns="" id="{A0258939-9539-4DC5-9578-5402A5818D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078" y="1541577"/>
            <a:ext cx="592167" cy="59315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4EFDBFC9-21A0-4CB1-BB3A-35C3191685C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856" y="4587368"/>
            <a:ext cx="902629" cy="90412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FE59D4C0-15C9-4D5A-A815-F7B321B88FF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291" y="2591846"/>
            <a:ext cx="592167" cy="593150"/>
          </a:xfrm>
          <a:prstGeom prst="rect">
            <a:avLst/>
          </a:prstGeom>
        </p:spPr>
      </p:pic>
      <p:sp>
        <p:nvSpPr>
          <p:cNvPr id="3" name="Transparent box Top">
            <a:extLst>
              <a:ext uri="{FF2B5EF4-FFF2-40B4-BE49-F238E27FC236}">
                <a16:creationId xmlns:a16="http://schemas.microsoft.com/office/drawing/2014/main" xmlns="" id="{67D9AF50-F189-4B04-82E8-D32B6D728243}"/>
              </a:ext>
            </a:extLst>
          </p:cNvPr>
          <p:cNvSpPr/>
          <p:nvPr/>
        </p:nvSpPr>
        <p:spPr>
          <a:xfrm>
            <a:off x="7509757" y="1441685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ransparent box Middle">
            <a:extLst>
              <a:ext uri="{FF2B5EF4-FFF2-40B4-BE49-F238E27FC236}">
                <a16:creationId xmlns:a16="http://schemas.microsoft.com/office/drawing/2014/main" xmlns="" id="{27056724-0561-4C99-9CE0-E4DB87FDC934}"/>
              </a:ext>
            </a:extLst>
          </p:cNvPr>
          <p:cNvSpPr/>
          <p:nvPr/>
        </p:nvSpPr>
        <p:spPr>
          <a:xfrm>
            <a:off x="7513608" y="2484901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ransparent box Bottom">
            <a:extLst>
              <a:ext uri="{FF2B5EF4-FFF2-40B4-BE49-F238E27FC236}">
                <a16:creationId xmlns:a16="http://schemas.microsoft.com/office/drawing/2014/main" xmlns="" id="{AB97EA30-7505-44DD-A483-C330D733C298}"/>
              </a:ext>
            </a:extLst>
          </p:cNvPr>
          <p:cNvSpPr/>
          <p:nvPr/>
        </p:nvSpPr>
        <p:spPr>
          <a:xfrm>
            <a:off x="7511847" y="3540138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62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L -0.23681 0.16458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40" y="8218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xmlns="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xmlns="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xmlns="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xmlns="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xmlns="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Button 3">
            <a:extLst>
              <a:ext uri="{FF2B5EF4-FFF2-40B4-BE49-F238E27FC236}">
                <a16:creationId xmlns:a16="http://schemas.microsoft.com/office/drawing/2014/main" xmlns="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xmlns="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xmlns="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spc="-20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8" name="Numicon 3">
            <a:extLst>
              <a:ext uri="{FF2B5EF4-FFF2-40B4-BE49-F238E27FC236}">
                <a16:creationId xmlns:a16="http://schemas.microsoft.com/office/drawing/2014/main" xmlns="" id="{A0258939-9539-4DC5-9578-5402A5818D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078" y="2591847"/>
            <a:ext cx="592167" cy="593150"/>
          </a:xfrm>
          <a:prstGeom prst="rect">
            <a:avLst/>
          </a:prstGeom>
        </p:spPr>
      </p:pic>
      <p:pic>
        <p:nvPicPr>
          <p:cNvPr id="19" name="Numicon 1">
            <a:extLst>
              <a:ext uri="{FF2B5EF4-FFF2-40B4-BE49-F238E27FC236}">
                <a16:creationId xmlns:a16="http://schemas.microsoft.com/office/drawing/2014/main" xmlns="" id="{F5E96217-454D-4733-90D8-BA6D592A9B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3998" y="1697976"/>
            <a:ext cx="295920" cy="29690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D13A8EEA-0FEF-4097-8DB6-2EB171B0E4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786" y="4863909"/>
            <a:ext cx="902127" cy="45256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FE59D4C0-15C9-4D5A-A815-F7B321B88FF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077" y="3642116"/>
            <a:ext cx="592167" cy="593150"/>
          </a:xfrm>
          <a:prstGeom prst="rect">
            <a:avLst/>
          </a:prstGeom>
        </p:spPr>
      </p:pic>
      <p:sp>
        <p:nvSpPr>
          <p:cNvPr id="3" name="Transparent box Top">
            <a:extLst>
              <a:ext uri="{FF2B5EF4-FFF2-40B4-BE49-F238E27FC236}">
                <a16:creationId xmlns:a16="http://schemas.microsoft.com/office/drawing/2014/main" xmlns="" id="{67D9AF50-F189-4B04-82E8-D32B6D728243}"/>
              </a:ext>
            </a:extLst>
          </p:cNvPr>
          <p:cNvSpPr/>
          <p:nvPr/>
        </p:nvSpPr>
        <p:spPr>
          <a:xfrm>
            <a:off x="7509757" y="1441685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ransparent box Middle">
            <a:extLst>
              <a:ext uri="{FF2B5EF4-FFF2-40B4-BE49-F238E27FC236}">
                <a16:creationId xmlns:a16="http://schemas.microsoft.com/office/drawing/2014/main" xmlns="" id="{27056724-0561-4C99-9CE0-E4DB87FDC934}"/>
              </a:ext>
            </a:extLst>
          </p:cNvPr>
          <p:cNvSpPr/>
          <p:nvPr/>
        </p:nvSpPr>
        <p:spPr>
          <a:xfrm>
            <a:off x="7513608" y="2484901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ransparent box Bottom">
            <a:extLst>
              <a:ext uri="{FF2B5EF4-FFF2-40B4-BE49-F238E27FC236}">
                <a16:creationId xmlns:a16="http://schemas.microsoft.com/office/drawing/2014/main" xmlns="" id="{AB97EA30-7505-44DD-A483-C330D733C298}"/>
              </a:ext>
            </a:extLst>
          </p:cNvPr>
          <p:cNvSpPr/>
          <p:nvPr/>
        </p:nvSpPr>
        <p:spPr>
          <a:xfrm>
            <a:off x="7511847" y="3540138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338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81481E-6 L -0.23959 0.3155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79" y="1576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xmlns="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xmlns="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xmlns="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xmlns="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xmlns="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Button 3">
            <a:extLst>
              <a:ext uri="{FF2B5EF4-FFF2-40B4-BE49-F238E27FC236}">
                <a16:creationId xmlns:a16="http://schemas.microsoft.com/office/drawing/2014/main" xmlns="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xmlns="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9" name="Numicon 2">
            <a:extLst>
              <a:ext uri="{FF2B5EF4-FFF2-40B4-BE49-F238E27FC236}">
                <a16:creationId xmlns:a16="http://schemas.microsoft.com/office/drawing/2014/main" xmlns="" id="{76AAF5E8-8825-4525-8C9D-9AF39604A5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04" y="2748445"/>
            <a:ext cx="591838" cy="29690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xmlns="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spc="-20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8" name="Numicon 3">
            <a:extLst>
              <a:ext uri="{FF2B5EF4-FFF2-40B4-BE49-F238E27FC236}">
                <a16:creationId xmlns:a16="http://schemas.microsoft.com/office/drawing/2014/main" xmlns="" id="{A0258939-9539-4DC5-9578-5402A5818D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078" y="3642116"/>
            <a:ext cx="592167" cy="59315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EDDCC357-588C-4A6F-A780-94D959EAD2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317" y="4834344"/>
            <a:ext cx="451065" cy="45256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FE59D4C0-15C9-4D5A-A815-F7B321B88FF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078" y="1544071"/>
            <a:ext cx="592167" cy="593150"/>
          </a:xfrm>
          <a:prstGeom prst="rect">
            <a:avLst/>
          </a:prstGeom>
        </p:spPr>
      </p:pic>
      <p:sp>
        <p:nvSpPr>
          <p:cNvPr id="3" name="Transparent box Top">
            <a:extLst>
              <a:ext uri="{FF2B5EF4-FFF2-40B4-BE49-F238E27FC236}">
                <a16:creationId xmlns:a16="http://schemas.microsoft.com/office/drawing/2014/main" xmlns="" id="{67D9AF50-F189-4B04-82E8-D32B6D728243}"/>
              </a:ext>
            </a:extLst>
          </p:cNvPr>
          <p:cNvSpPr/>
          <p:nvPr/>
        </p:nvSpPr>
        <p:spPr>
          <a:xfrm>
            <a:off x="7509757" y="1441685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ransparent box Middle">
            <a:extLst>
              <a:ext uri="{FF2B5EF4-FFF2-40B4-BE49-F238E27FC236}">
                <a16:creationId xmlns:a16="http://schemas.microsoft.com/office/drawing/2014/main" xmlns="" id="{27056724-0561-4C99-9CE0-E4DB87FDC934}"/>
              </a:ext>
            </a:extLst>
          </p:cNvPr>
          <p:cNvSpPr/>
          <p:nvPr/>
        </p:nvSpPr>
        <p:spPr>
          <a:xfrm>
            <a:off x="7513608" y="2484901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ransparent box Bottom">
            <a:extLst>
              <a:ext uri="{FF2B5EF4-FFF2-40B4-BE49-F238E27FC236}">
                <a16:creationId xmlns:a16="http://schemas.microsoft.com/office/drawing/2014/main" xmlns="" id="{AB97EA30-7505-44DD-A483-C330D733C298}"/>
              </a:ext>
            </a:extLst>
          </p:cNvPr>
          <p:cNvSpPr/>
          <p:nvPr/>
        </p:nvSpPr>
        <p:spPr>
          <a:xfrm>
            <a:off x="7511847" y="3540138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1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-0.23854 0.4745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23727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xmlns="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xmlns="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xmlns="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xmlns="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xmlns="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Button 3">
            <a:extLst>
              <a:ext uri="{FF2B5EF4-FFF2-40B4-BE49-F238E27FC236}">
                <a16:creationId xmlns:a16="http://schemas.microsoft.com/office/drawing/2014/main" xmlns="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xmlns="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9" name="Numicon 2">
            <a:extLst>
              <a:ext uri="{FF2B5EF4-FFF2-40B4-BE49-F238E27FC236}">
                <a16:creationId xmlns:a16="http://schemas.microsoft.com/office/drawing/2014/main" xmlns="" id="{76AAF5E8-8825-4525-8C9D-9AF39604A5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078" y="1711116"/>
            <a:ext cx="591838" cy="29690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xmlns="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spc="-20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8" name="Numicon 3">
            <a:extLst>
              <a:ext uri="{FF2B5EF4-FFF2-40B4-BE49-F238E27FC236}">
                <a16:creationId xmlns:a16="http://schemas.microsoft.com/office/drawing/2014/main" xmlns="" id="{A0258939-9539-4DC5-9578-5402A5818D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749" y="2591846"/>
            <a:ext cx="592167" cy="59315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FE59D4C0-15C9-4D5A-A815-F7B321B88FF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749" y="3635583"/>
            <a:ext cx="592167" cy="593150"/>
          </a:xfrm>
          <a:prstGeom prst="rect">
            <a:avLst/>
          </a:prstGeom>
        </p:spPr>
      </p:pic>
      <p:sp>
        <p:nvSpPr>
          <p:cNvPr id="3" name="Transparent box Top">
            <a:extLst>
              <a:ext uri="{FF2B5EF4-FFF2-40B4-BE49-F238E27FC236}">
                <a16:creationId xmlns:a16="http://schemas.microsoft.com/office/drawing/2014/main" xmlns="" id="{67D9AF50-F189-4B04-82E8-D32B6D728243}"/>
              </a:ext>
            </a:extLst>
          </p:cNvPr>
          <p:cNvSpPr/>
          <p:nvPr/>
        </p:nvSpPr>
        <p:spPr>
          <a:xfrm>
            <a:off x="7509757" y="1441685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ransparent box Middle">
            <a:extLst>
              <a:ext uri="{FF2B5EF4-FFF2-40B4-BE49-F238E27FC236}">
                <a16:creationId xmlns:a16="http://schemas.microsoft.com/office/drawing/2014/main" xmlns="" id="{27056724-0561-4C99-9CE0-E4DB87FDC934}"/>
              </a:ext>
            </a:extLst>
          </p:cNvPr>
          <p:cNvSpPr/>
          <p:nvPr/>
        </p:nvSpPr>
        <p:spPr>
          <a:xfrm>
            <a:off x="7513608" y="2484901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ransparent box Bottom">
            <a:extLst>
              <a:ext uri="{FF2B5EF4-FFF2-40B4-BE49-F238E27FC236}">
                <a16:creationId xmlns:a16="http://schemas.microsoft.com/office/drawing/2014/main" xmlns="" id="{AB97EA30-7505-44DD-A483-C330D733C298}"/>
              </a:ext>
            </a:extLst>
          </p:cNvPr>
          <p:cNvSpPr/>
          <p:nvPr/>
        </p:nvSpPr>
        <p:spPr>
          <a:xfrm>
            <a:off x="7511847" y="3540138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07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81481E-6 L -0.66997 0.47801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07" y="2388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81481E-6 L -0.24027 0.3192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14" y="15949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45" grpId="1" animBg="1"/>
      <p:bldP spid="45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xmlns="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xmlns="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xmlns="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xmlns="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xmlns="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Button 3">
            <a:extLst>
              <a:ext uri="{FF2B5EF4-FFF2-40B4-BE49-F238E27FC236}">
                <a16:creationId xmlns:a16="http://schemas.microsoft.com/office/drawing/2014/main" xmlns="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xmlns="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9" name="Numicon 2">
            <a:extLst>
              <a:ext uri="{FF2B5EF4-FFF2-40B4-BE49-F238E27FC236}">
                <a16:creationId xmlns:a16="http://schemas.microsoft.com/office/drawing/2014/main" xmlns="" id="{76AAF5E8-8825-4525-8C9D-9AF39604A5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04" y="2748445"/>
            <a:ext cx="591838" cy="29690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xmlns="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spc="-20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FE59D4C0-15C9-4D5A-A815-F7B321B88F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495" y="1543879"/>
            <a:ext cx="592167" cy="59315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88FDBDED-4BFF-4CEA-8302-BE323614F3E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4163" y="3790239"/>
            <a:ext cx="295920" cy="296903"/>
          </a:xfrm>
          <a:prstGeom prst="rect">
            <a:avLst/>
          </a:prstGeom>
        </p:spPr>
      </p:pic>
      <p:sp>
        <p:nvSpPr>
          <p:cNvPr id="3" name="Transparent box Top">
            <a:extLst>
              <a:ext uri="{FF2B5EF4-FFF2-40B4-BE49-F238E27FC236}">
                <a16:creationId xmlns:a16="http://schemas.microsoft.com/office/drawing/2014/main" xmlns="" id="{67D9AF50-F189-4B04-82E8-D32B6D728243}"/>
              </a:ext>
            </a:extLst>
          </p:cNvPr>
          <p:cNvSpPr/>
          <p:nvPr/>
        </p:nvSpPr>
        <p:spPr>
          <a:xfrm>
            <a:off x="7509757" y="1441685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ransparent box Middle">
            <a:extLst>
              <a:ext uri="{FF2B5EF4-FFF2-40B4-BE49-F238E27FC236}">
                <a16:creationId xmlns:a16="http://schemas.microsoft.com/office/drawing/2014/main" xmlns="" id="{27056724-0561-4C99-9CE0-E4DB87FDC934}"/>
              </a:ext>
            </a:extLst>
          </p:cNvPr>
          <p:cNvSpPr/>
          <p:nvPr/>
        </p:nvSpPr>
        <p:spPr>
          <a:xfrm>
            <a:off x="7513608" y="2484901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ransparent box Bottom">
            <a:extLst>
              <a:ext uri="{FF2B5EF4-FFF2-40B4-BE49-F238E27FC236}">
                <a16:creationId xmlns:a16="http://schemas.microsoft.com/office/drawing/2014/main" xmlns="" id="{AB97EA30-7505-44DD-A483-C330D733C298}"/>
              </a:ext>
            </a:extLst>
          </p:cNvPr>
          <p:cNvSpPr/>
          <p:nvPr/>
        </p:nvSpPr>
        <p:spPr>
          <a:xfrm>
            <a:off x="7511847" y="3540138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185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-0.66719 0.4694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68" y="23472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-0.23767 0.1736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92" y="868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45" grpId="0" animBg="1"/>
      <p:bldP spid="45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0">
            <a:extLst>
              <a:ext uri="{FF2B5EF4-FFF2-40B4-BE49-F238E27FC236}">
                <a16:creationId xmlns:a16="http://schemas.microsoft.com/office/drawing/2014/main" xmlns="" id="{9109712E-6A68-4059-BA89-3C57E2312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300873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Well Done!</a:t>
            </a:r>
          </a:p>
        </p:txBody>
      </p:sp>
      <p:sp>
        <p:nvSpPr>
          <p:cNvPr id="29" name="Star: 5 Points 28">
            <a:extLst>
              <a:ext uri="{FF2B5EF4-FFF2-40B4-BE49-F238E27FC236}">
                <a16:creationId xmlns:a16="http://schemas.microsoft.com/office/drawing/2014/main" xmlns="" id="{4FAF1A7A-69A3-431D-A4D8-B991A000635C}"/>
              </a:ext>
            </a:extLst>
          </p:cNvPr>
          <p:cNvSpPr/>
          <p:nvPr/>
        </p:nvSpPr>
        <p:spPr>
          <a:xfrm>
            <a:off x="5858542" y="3094075"/>
            <a:ext cx="531351" cy="531351"/>
          </a:xfrm>
          <a:prstGeom prst="star5">
            <a:avLst>
              <a:gd name="adj" fmla="val 27257"/>
              <a:gd name="hf" fmla="val 105146"/>
              <a:gd name="vf" fmla="val 110557"/>
            </a:avLst>
          </a:prstGeom>
          <a:solidFill>
            <a:srgbClr val="FFC000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Star: 5 Points 29">
            <a:extLst>
              <a:ext uri="{FF2B5EF4-FFF2-40B4-BE49-F238E27FC236}">
                <a16:creationId xmlns:a16="http://schemas.microsoft.com/office/drawing/2014/main" xmlns="" id="{097A9590-8930-4675-8D99-B7B0646C3AA5}"/>
              </a:ext>
            </a:extLst>
          </p:cNvPr>
          <p:cNvSpPr/>
          <p:nvPr/>
        </p:nvSpPr>
        <p:spPr>
          <a:xfrm>
            <a:off x="2754108" y="3094074"/>
            <a:ext cx="531351" cy="531351"/>
          </a:xfrm>
          <a:prstGeom prst="star5">
            <a:avLst>
              <a:gd name="adj" fmla="val 27257"/>
              <a:gd name="hf" fmla="val 105146"/>
              <a:gd name="vf" fmla="val 110557"/>
            </a:avLst>
          </a:prstGeom>
          <a:solidFill>
            <a:srgbClr val="FFC000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635F4CE6-F5ED-4E51-A9AD-1699A748A9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6184">
            <a:off x="6012808" y="4184683"/>
            <a:ext cx="900045" cy="135156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71F11E51-4932-4BC9-B915-03FF1957B6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3638">
            <a:off x="6976360" y="1784985"/>
            <a:ext cx="902629" cy="90412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1113BB06-E915-43C0-866D-36968B3CE0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2322">
            <a:off x="4120936" y="1374213"/>
            <a:ext cx="902127" cy="45256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C3357B64-0567-46BC-B729-7CBE31DA92B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055" y="2010768"/>
            <a:ext cx="451065" cy="45256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F61520BD-AD78-4504-975F-26883621BC5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4923">
            <a:off x="2087891" y="4516455"/>
            <a:ext cx="902629" cy="90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604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33BCCAEC557B4F9DE9A9AAEB04DEBA" ma:contentTypeVersion="8" ma:contentTypeDescription="Create a new document." ma:contentTypeScope="" ma:versionID="79ab5d0d00599eb2dcb820aa77645a7f">
  <xsd:schema xmlns:xsd="http://www.w3.org/2001/XMLSchema" xmlns:xs="http://www.w3.org/2001/XMLSchema" xmlns:p="http://schemas.microsoft.com/office/2006/metadata/properties" xmlns:ns2="79d5994c-441a-418a-aaad-8fbc26fab7f7" xmlns:ns3="85df18c3-2de1-4819-ad3c-ef2ca922e628" targetNamespace="http://schemas.microsoft.com/office/2006/metadata/properties" ma:root="true" ma:fieldsID="7c6e2d777e31003b7132ee47f24aee82" ns2:_="" ns3:_="">
    <xsd:import namespace="79d5994c-441a-418a-aaad-8fbc26fab7f7"/>
    <xsd:import namespace="85df18c3-2de1-4819-ad3c-ef2ca922e6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d5994c-441a-418a-aaad-8fbc26fab7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f18c3-2de1-4819-ad3c-ef2ca922e6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5A25D29-A209-45A5-827B-F361B54F46A3}"/>
</file>

<file path=customXml/itemProps2.xml><?xml version="1.0" encoding="utf-8"?>
<ds:datastoreItem xmlns:ds="http://schemas.openxmlformats.org/officeDocument/2006/customXml" ds:itemID="{59393F72-3CC4-4B7F-ACDA-F8E7D6E9458A}"/>
</file>

<file path=customXml/itemProps3.xml><?xml version="1.0" encoding="utf-8"?>
<ds:datastoreItem xmlns:ds="http://schemas.openxmlformats.org/officeDocument/2006/customXml" ds:itemID="{45318054-C2A2-4176-80AA-0F7C3AC52E93}"/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292</TotalTime>
  <Words>116</Words>
  <Application>Microsoft Office PowerPoint</Application>
  <PresentationFormat>On-screen Show (4:3)</PresentationFormat>
  <Paragraphs>26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NTR</vt:lpstr>
      <vt:lpstr>Calibri</vt:lpstr>
      <vt:lpstr>Twinkl</vt:lpstr>
      <vt:lpstr>Office Theme</vt:lpstr>
      <vt:lpstr>PowerPoint Presentation</vt:lpstr>
      <vt:lpstr>Instructions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Well Done!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Lucy Swift</dc:creator>
  <cp:lastModifiedBy>ICT Department</cp:lastModifiedBy>
  <cp:revision>28</cp:revision>
  <dcterms:created xsi:type="dcterms:W3CDTF">2019-12-12T15:42:31Z</dcterms:created>
  <dcterms:modified xsi:type="dcterms:W3CDTF">2020-05-11T10:51:15Z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0x0101004433BCCAEC557B4F9DE9A9AAEB04DEBA</vt:lpwstr>
  </property>
</Properties>
</file>