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60" r:id="rId4"/>
    <p:sldId id="259" r:id="rId5"/>
    <p:sldId id="257" r:id="rId6"/>
    <p:sldId id="261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1FA2-80D5-422D-80B5-CE63666D4FCF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D15BD-60A3-4C5C-B64B-A2D262285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851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1FA2-80D5-422D-80B5-CE63666D4FCF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D15BD-60A3-4C5C-B64B-A2D262285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70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1FA2-80D5-422D-80B5-CE63666D4FCF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D15BD-60A3-4C5C-B64B-A2D262285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175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1FA2-80D5-422D-80B5-CE63666D4FCF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D15BD-60A3-4C5C-B64B-A2D262285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415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1FA2-80D5-422D-80B5-CE63666D4FCF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D15BD-60A3-4C5C-B64B-A2D262285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117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1FA2-80D5-422D-80B5-CE63666D4FCF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D15BD-60A3-4C5C-B64B-A2D262285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189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1FA2-80D5-422D-80B5-CE63666D4FCF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D15BD-60A3-4C5C-B64B-A2D262285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772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1FA2-80D5-422D-80B5-CE63666D4FCF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D15BD-60A3-4C5C-B64B-A2D262285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190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1FA2-80D5-422D-80B5-CE63666D4FCF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D15BD-60A3-4C5C-B64B-A2D262285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331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1FA2-80D5-422D-80B5-CE63666D4FCF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D15BD-60A3-4C5C-B64B-A2D262285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230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1FA2-80D5-422D-80B5-CE63666D4FCF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D15BD-60A3-4C5C-B64B-A2D26228542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930879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1FA2-80D5-422D-80B5-CE63666D4FCF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D15BD-60A3-4C5C-B64B-A2D262285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5647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1FA2-80D5-422D-80B5-CE63666D4FCF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D15BD-60A3-4C5C-B64B-A2D26228542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548974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1FA2-80D5-422D-80B5-CE63666D4FCF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D15BD-60A3-4C5C-B64B-A2D262285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6792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1FA2-80D5-422D-80B5-CE63666D4FCF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D15BD-60A3-4C5C-B64B-A2D262285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900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51FA2-80D5-422D-80B5-CE63666D4FCF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D15BD-60A3-4C5C-B64B-A2D262285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9659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851FA2-80D5-422D-80B5-CE63666D4FCF}" type="datetimeFigureOut">
              <a:rPr lang="en-GB" smtClean="0"/>
              <a:t>20/03/2021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A5D15BD-60A3-4C5C-B64B-A2D262285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454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pmarks.co.uk/maths-games/robot-more-or-less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Addition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980512"/>
          </a:xfrm>
        </p:spPr>
        <p:txBody>
          <a:bodyPr/>
          <a:lstStyle/>
          <a:p>
            <a:r>
              <a:rPr lang="en-GB" dirty="0" smtClean="0"/>
              <a:t>Missing Numbers</a:t>
            </a:r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491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7994" y="1409952"/>
            <a:ext cx="5971429" cy="403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644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1390" y="2549236"/>
            <a:ext cx="5004134" cy="1422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95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3509" y="3854437"/>
            <a:ext cx="5112746" cy="12932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8546" y="2032001"/>
            <a:ext cx="5559162" cy="1263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237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2666" y="-23381"/>
            <a:ext cx="5666667" cy="69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771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dirty="0" smtClean="0"/>
              <a:t>Challenge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8618" y="501046"/>
            <a:ext cx="4474763" cy="5327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927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38763" y="306889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www.topmarks.co.uk/maths-games/robot-more-or-less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Have a go with the addition online game. Drag the robots to the correct answer.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2478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</TotalTime>
  <Words>24</Words>
  <Application>Microsoft Office PowerPoint</Application>
  <PresentationFormat>Widescreen</PresentationFormat>
  <Paragraphs>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Wingdings 3</vt:lpstr>
      <vt:lpstr>Facet</vt:lpstr>
      <vt:lpstr>Addition</vt:lpstr>
      <vt:lpstr>PowerPoint Presentation</vt:lpstr>
      <vt:lpstr>PowerPoint Presentation</vt:lpstr>
      <vt:lpstr>PowerPoint Presentation</vt:lpstr>
      <vt:lpstr>PowerPoint Presentation</vt:lpstr>
      <vt:lpstr>Challenge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Addition</dc:title>
  <dc:creator>User</dc:creator>
  <cp:lastModifiedBy>User</cp:lastModifiedBy>
  <cp:revision>4</cp:revision>
  <dcterms:created xsi:type="dcterms:W3CDTF">2021-03-20T15:38:43Z</dcterms:created>
  <dcterms:modified xsi:type="dcterms:W3CDTF">2021-03-20T16:29:41Z</dcterms:modified>
</cp:coreProperties>
</file>