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09"/>
  </p:normalViewPr>
  <p:slideViewPr>
    <p:cSldViewPr snapToGrid="0">
      <p:cViewPr>
        <p:scale>
          <a:sx n="91" d="100"/>
          <a:sy n="91" d="100"/>
        </p:scale>
        <p:origin x="176" y="4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1A72A-14DE-3163-A04B-50483DD2D1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A3CC0C-8D75-23EC-E265-7FE858A06E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6C4A4B-483C-7CE5-86DE-DCD5B502C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850-19F4-FF4E-8E7C-328B34CAC29F}" type="datetimeFigureOut">
              <a:rPr lang="en-US" smtClean="0"/>
              <a:t>6/10/24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F56B7C-F819-AD22-C321-B2094389A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E01A8A-98D6-6996-4406-0CE1B1FCD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164A8-AF07-E849-9A3B-3136134C37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681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6FF635-CD58-21BA-CB48-39E88DFAD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07B231-C5D4-3FE3-36DF-490AA9152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99D2B3-7DEF-4D55-4EA7-F117F3D98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850-19F4-FF4E-8E7C-328B34CAC29F}" type="datetimeFigureOut">
              <a:rPr lang="en-US" smtClean="0"/>
              <a:t>6/10/24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F56BF0-8245-AC1B-B03D-79C74148A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02BC1A-0D8F-C035-987C-5F9982080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164A8-AF07-E849-9A3B-3136134C37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462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1A665-157C-A7F2-B13B-5E7C28C52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ED4061-4505-3839-70C1-E29800E699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4654CE-906D-CE1D-CFC2-B765F8385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850-19F4-FF4E-8E7C-328B34CAC29F}" type="datetimeFigureOut">
              <a:rPr lang="en-US" smtClean="0"/>
              <a:t>6/10/24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82978A-4BF2-F868-B0A4-6F9509F6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447D58-AD82-3B4F-59C2-FC6973070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164A8-AF07-E849-9A3B-3136134C37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345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5D11F-627F-BBD8-DFF9-9DB10DE00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50B0B8-C238-6716-10E2-7BC2BE5AD5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3494AA-7559-4D81-2B96-683710B45A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5C4790-40DE-D538-77FB-8C42103C9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850-19F4-FF4E-8E7C-328B34CAC29F}" type="datetimeFigureOut">
              <a:rPr lang="en-US" smtClean="0"/>
              <a:t>6/10/24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FDEFC4-31E1-7050-EDE8-4D4BAA7BF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482E4B-6BA2-879B-276B-F50648947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164A8-AF07-E849-9A3B-3136134C37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518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28D80-7917-BCD8-FF00-3D13B42CC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790EBD-F83A-A26C-FC1E-96C020690E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EC998A-FD02-2B05-1670-AF4848B742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A99655-BE26-0724-BBD3-1060968653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F89B55-29A4-246D-36D7-2CCEEAAC54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869476F-6542-5E4F-D2C3-FA048F9BE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850-19F4-FF4E-8E7C-328B34CAC29F}" type="datetimeFigureOut">
              <a:rPr lang="en-US" smtClean="0"/>
              <a:t>6/10/24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275141-0E57-C777-C366-EA1A62E24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8348BA-38D5-A753-39F4-7BA9ACCE9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164A8-AF07-E849-9A3B-3136134C37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797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AF21D-D659-4B89-D977-D51B40919D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569AFA-16CC-A77D-27BE-F2492E254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850-19F4-FF4E-8E7C-328B34CAC29F}" type="datetimeFigureOut">
              <a:rPr lang="en-US" smtClean="0"/>
              <a:t>6/10/24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FD2C55-ADC3-47D7-5587-08EE4FDF5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3787B1-21DD-DB71-D114-11B8641DB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164A8-AF07-E849-9A3B-3136134C37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36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382319-E931-BF8E-F2A4-F3871B892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850-19F4-FF4E-8E7C-328B34CAC29F}" type="datetimeFigureOut">
              <a:rPr lang="en-US" smtClean="0"/>
              <a:t>6/10/24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718723F-6E5B-1F5C-5A23-348963907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0A971D-43E5-27CF-07E2-5AB8E11D6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164A8-AF07-E849-9A3B-3136134C37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764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DEC14-ECC3-61F8-0139-70433FB0A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22B51D-AA9F-1944-4E7F-A9DA7A9C10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F63D54-A865-FDBF-1CC9-1BBCBDFFFA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A05998-65E3-00F9-8FA7-1E2CA8409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850-19F4-FF4E-8E7C-328B34CAC29F}" type="datetimeFigureOut">
              <a:rPr lang="en-US" smtClean="0"/>
              <a:t>6/10/24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6CC89A-A638-219C-A488-D0B3F8B53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9AC15D-2EA5-0F8D-5664-187C86A4A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164A8-AF07-E849-9A3B-3136134C37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160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D67EF-784F-3C64-51D3-BC09CC4F0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981B7E-7B5B-62D0-9023-76FCE9EB3B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F00FE0-D070-F172-9D84-3AF0CFC6D7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9BF52C-9E83-5825-9300-69C268149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850-19F4-FF4E-8E7C-328B34CAC29F}" type="datetimeFigureOut">
              <a:rPr lang="en-US" smtClean="0"/>
              <a:t>6/10/24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55C603-8767-3F0C-7002-C9A5759F1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B06E01-F2FC-8856-C98F-1C6329787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164A8-AF07-E849-9A3B-3136134C37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71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B8255-9336-44D8-E530-7B64790FD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4F34B3-B461-ECAE-EE51-3A9288911C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B5FE0B-6B6C-A30E-A918-B4C02A4EB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850-19F4-FF4E-8E7C-328B34CAC29F}" type="datetimeFigureOut">
              <a:rPr lang="en-US" smtClean="0"/>
              <a:t>6/10/24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D2BAD8-43B1-D072-3E4C-FD428D0D8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3EBDD5-3A28-C885-FA2D-CC02EE8F0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164A8-AF07-E849-9A3B-3136134C37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143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832013-BC7B-3603-DD7C-F3DE3A9AED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0DEA8C-FE13-4071-1849-D87F1512DC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6F607-F86E-7468-AEF3-2A92BFF28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7F850-19F4-FF4E-8E7C-328B34CAC29F}" type="datetimeFigureOut">
              <a:rPr lang="en-US" smtClean="0"/>
              <a:t>6/10/24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DEFC6-2BAC-2697-09C4-BCAFFF884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CA9E0-AE89-38D6-7959-0211C9F6D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164A8-AF07-E849-9A3B-3136134C37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256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ivot">
          <a:fgClr>
            <a:schemeClr val="accent6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488ED5-349E-9383-6A52-9496D2865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B56331-BECC-58DA-B572-5FAFFBC83F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1B143-35A5-08C9-A7B5-88AF326B01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A7F850-19F4-FF4E-8E7C-328B34CAC29F}" type="datetimeFigureOut">
              <a:rPr lang="en-US" smtClean="0"/>
              <a:t>6/10/24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4AB023-33E8-75B0-02D4-D750FBF1CD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FD5CA5-6680-087F-4A08-11C3E4078C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164A8-AF07-E849-9A3B-3136134C37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99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zigZag">
          <a:fgClr>
            <a:schemeClr val="accent6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009A3E-0D7C-F984-66EA-DDA4DB5C60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50" y="215153"/>
            <a:ext cx="1177525" cy="111349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7C506000-1F2D-ABF8-CF5C-45F8699DE890}"/>
              </a:ext>
            </a:extLst>
          </p:cNvPr>
          <p:cNvSpPr/>
          <p:nvPr/>
        </p:nvSpPr>
        <p:spPr>
          <a:xfrm>
            <a:off x="2693473" y="2704682"/>
            <a:ext cx="2934364" cy="2487706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9114CACC-AB1C-852C-E909-EC6C7F7D48D2}"/>
              </a:ext>
            </a:extLst>
          </p:cNvPr>
          <p:cNvSpPr/>
          <p:nvPr/>
        </p:nvSpPr>
        <p:spPr>
          <a:xfrm>
            <a:off x="443753" y="5479991"/>
            <a:ext cx="11389659" cy="1203197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FDC1E7-BBFB-1464-A88C-CC8360BD4E1D}"/>
              </a:ext>
            </a:extLst>
          </p:cNvPr>
          <p:cNvSpPr txBox="1"/>
          <p:nvPr/>
        </p:nvSpPr>
        <p:spPr>
          <a:xfrm>
            <a:off x="721550" y="5632940"/>
            <a:ext cx="4320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yuthaya" pitchFamily="2" charset="-34"/>
                <a:ea typeface="Ayuthaya" pitchFamily="2" charset="-34"/>
                <a:cs typeface="Ayuthaya" pitchFamily="2" charset="-34"/>
              </a:rPr>
              <a:t>Other things that I love are: 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F838CF7-0667-46B2-F578-12A26768D080}"/>
              </a:ext>
            </a:extLst>
          </p:cNvPr>
          <p:cNvSpPr/>
          <p:nvPr/>
        </p:nvSpPr>
        <p:spPr>
          <a:xfrm>
            <a:off x="2131359" y="392249"/>
            <a:ext cx="6945406" cy="759297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93DFB51-0D46-65EB-C500-24E56836032C}"/>
              </a:ext>
            </a:extLst>
          </p:cNvPr>
          <p:cNvSpPr txBox="1"/>
          <p:nvPr/>
        </p:nvSpPr>
        <p:spPr>
          <a:xfrm>
            <a:off x="2596641" y="639197"/>
            <a:ext cx="8419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yuthaya" pitchFamily="2" charset="-34"/>
                <a:ea typeface="Ayuthaya" pitchFamily="2" charset="-34"/>
                <a:cs typeface="Ayuthaya" pitchFamily="2" charset="-34"/>
              </a:rPr>
              <a:t>__________________’s Five </a:t>
            </a:r>
            <a:r>
              <a:rPr lang="en-US" dirty="0" err="1">
                <a:latin typeface="Ayuthaya" pitchFamily="2" charset="-34"/>
                <a:ea typeface="Ayuthaya" pitchFamily="2" charset="-34"/>
                <a:cs typeface="Ayuthaya" pitchFamily="2" charset="-34"/>
              </a:rPr>
              <a:t>Favourite</a:t>
            </a:r>
            <a:r>
              <a:rPr lang="en-US" dirty="0">
                <a:latin typeface="Ayuthaya" pitchFamily="2" charset="-34"/>
                <a:ea typeface="Ayuthaya" pitchFamily="2" charset="-34"/>
                <a:cs typeface="Ayuthaya" pitchFamily="2" charset="-34"/>
              </a:rPr>
              <a:t> Things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F61A83F-3867-5A81-5023-6272358B06B3}"/>
              </a:ext>
            </a:extLst>
          </p:cNvPr>
          <p:cNvSpPr/>
          <p:nvPr/>
        </p:nvSpPr>
        <p:spPr>
          <a:xfrm>
            <a:off x="5592314" y="1414225"/>
            <a:ext cx="2934364" cy="2487706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619EC40-F647-2DF3-F667-5E37B9DE6BD1}"/>
              </a:ext>
            </a:extLst>
          </p:cNvPr>
          <p:cNvSpPr/>
          <p:nvPr/>
        </p:nvSpPr>
        <p:spPr>
          <a:xfrm>
            <a:off x="104671" y="1326358"/>
            <a:ext cx="2934364" cy="2487706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B18184B-12C2-8E63-417A-3783DC60235A}"/>
              </a:ext>
            </a:extLst>
          </p:cNvPr>
          <p:cNvSpPr/>
          <p:nvPr/>
        </p:nvSpPr>
        <p:spPr>
          <a:xfrm>
            <a:off x="8491154" y="2792402"/>
            <a:ext cx="2934364" cy="2487706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044B952-8CB2-7471-6599-18251FB5BA5F}"/>
              </a:ext>
            </a:extLst>
          </p:cNvPr>
          <p:cNvSpPr/>
          <p:nvPr/>
        </p:nvSpPr>
        <p:spPr>
          <a:xfrm>
            <a:off x="9076765" y="282388"/>
            <a:ext cx="2934364" cy="2487706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C16425-61CD-D0FB-8706-F845A783BCA6}"/>
              </a:ext>
            </a:extLst>
          </p:cNvPr>
          <p:cNvSpPr txBox="1"/>
          <p:nvPr/>
        </p:nvSpPr>
        <p:spPr>
          <a:xfrm>
            <a:off x="549131" y="1648473"/>
            <a:ext cx="2114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Ayuthaya" pitchFamily="2" charset="-34"/>
                <a:ea typeface="Ayuthaya" pitchFamily="2" charset="-34"/>
                <a:cs typeface="Ayuthaya" pitchFamily="2" charset="-34"/>
              </a:rPr>
              <a:t>Favourite</a:t>
            </a:r>
            <a:r>
              <a:rPr lang="en-US" dirty="0">
                <a:latin typeface="Ayuthaya" pitchFamily="2" charset="-34"/>
                <a:ea typeface="Ayuthaya" pitchFamily="2" charset="-34"/>
                <a:cs typeface="Ayuthaya" pitchFamily="2" charset="-34"/>
              </a:rPr>
              <a:t> book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907EECF-D91B-704C-03EC-C8B9F9A53DE4}"/>
              </a:ext>
            </a:extLst>
          </p:cNvPr>
          <p:cNvSpPr txBox="1"/>
          <p:nvPr/>
        </p:nvSpPr>
        <p:spPr>
          <a:xfrm>
            <a:off x="3247783" y="2926289"/>
            <a:ext cx="15822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yuthaya" pitchFamily="2" charset="-34"/>
                <a:ea typeface="Ayuthaya" pitchFamily="2" charset="-34"/>
                <a:cs typeface="Ayuthaya" pitchFamily="2" charset="-34"/>
              </a:rPr>
              <a:t>Favourite</a:t>
            </a:r>
            <a:r>
              <a:rPr lang="en-US" dirty="0">
                <a:latin typeface="Ayuthaya" pitchFamily="2" charset="-34"/>
                <a:ea typeface="Ayuthaya" pitchFamily="2" charset="-34"/>
                <a:cs typeface="Ayuthaya" pitchFamily="2" charset="-34"/>
              </a:rPr>
              <a:t> song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52CC351-B3E8-0211-D118-8D6D3171BEDF}"/>
              </a:ext>
            </a:extLst>
          </p:cNvPr>
          <p:cNvSpPr txBox="1"/>
          <p:nvPr/>
        </p:nvSpPr>
        <p:spPr>
          <a:xfrm>
            <a:off x="6131652" y="1662996"/>
            <a:ext cx="1976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Ayuthaya" pitchFamily="2" charset="-34"/>
                <a:ea typeface="Ayuthaya" pitchFamily="2" charset="-34"/>
                <a:cs typeface="Ayuthaya" pitchFamily="2" charset="-34"/>
              </a:rPr>
              <a:t>Favourite</a:t>
            </a:r>
            <a:r>
              <a:rPr lang="en-US" dirty="0">
                <a:latin typeface="Ayuthaya" pitchFamily="2" charset="-34"/>
                <a:ea typeface="Ayuthaya" pitchFamily="2" charset="-34"/>
                <a:cs typeface="Ayuthaya" pitchFamily="2" charset="-34"/>
              </a:rPr>
              <a:t> TV </a:t>
            </a:r>
          </a:p>
          <a:p>
            <a:r>
              <a:rPr lang="en-US" dirty="0">
                <a:latin typeface="Ayuthaya" pitchFamily="2" charset="-34"/>
                <a:ea typeface="Ayuthaya" pitchFamily="2" charset="-34"/>
                <a:cs typeface="Ayuthaya" pitchFamily="2" charset="-34"/>
              </a:rPr>
              <a:t>Show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2D1EFB7-125D-1F46-473F-BB0FA8287B22}"/>
              </a:ext>
            </a:extLst>
          </p:cNvPr>
          <p:cNvSpPr txBox="1"/>
          <p:nvPr/>
        </p:nvSpPr>
        <p:spPr>
          <a:xfrm>
            <a:off x="9395968" y="665862"/>
            <a:ext cx="23903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Ayuthaya" pitchFamily="2" charset="-34"/>
                <a:ea typeface="Ayuthaya" pitchFamily="2" charset="-34"/>
                <a:cs typeface="Ayuthaya" pitchFamily="2" charset="-34"/>
              </a:rPr>
              <a:t>Favourite</a:t>
            </a:r>
            <a:r>
              <a:rPr lang="en-US" dirty="0">
                <a:latin typeface="Ayuthaya" pitchFamily="2" charset="-34"/>
                <a:ea typeface="Ayuthaya" pitchFamily="2" charset="-34"/>
                <a:cs typeface="Ayuthaya" pitchFamily="2" charset="-34"/>
              </a:rPr>
              <a:t> thing </a:t>
            </a:r>
          </a:p>
          <a:p>
            <a:r>
              <a:rPr lang="en-US" dirty="0">
                <a:latin typeface="Ayuthaya" pitchFamily="2" charset="-34"/>
                <a:ea typeface="Ayuthaya" pitchFamily="2" charset="-34"/>
                <a:cs typeface="Ayuthaya" pitchFamily="2" charset="-34"/>
              </a:rPr>
              <a:t>to do at nursery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5CB9E53-078E-47B7-9A31-037DF25FDC77}"/>
              </a:ext>
            </a:extLst>
          </p:cNvPr>
          <p:cNvSpPr txBox="1"/>
          <p:nvPr/>
        </p:nvSpPr>
        <p:spPr>
          <a:xfrm>
            <a:off x="8965276" y="3096878"/>
            <a:ext cx="2114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Ayuthaya" pitchFamily="2" charset="-34"/>
                <a:ea typeface="Ayuthaya" pitchFamily="2" charset="-34"/>
                <a:cs typeface="Ayuthaya" pitchFamily="2" charset="-34"/>
              </a:rPr>
              <a:t>Favourite</a:t>
            </a:r>
            <a:r>
              <a:rPr lang="en-US" dirty="0">
                <a:latin typeface="Ayuthaya" pitchFamily="2" charset="-34"/>
                <a:ea typeface="Ayuthaya" pitchFamily="2" charset="-34"/>
                <a:cs typeface="Ayuthaya" pitchFamily="2" charset="-34"/>
              </a:rPr>
              <a:t> toy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A6455B2-D15F-3C1E-C186-C14A01B3EF9F}"/>
              </a:ext>
            </a:extLst>
          </p:cNvPr>
          <p:cNvSpPr/>
          <p:nvPr/>
        </p:nvSpPr>
        <p:spPr>
          <a:xfrm>
            <a:off x="0" y="0"/>
            <a:ext cx="12192000" cy="6883071"/>
          </a:xfrm>
          <a:prstGeom prst="rect">
            <a:avLst/>
          </a:prstGeom>
          <a:noFill/>
          <a:ln w="1238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143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{CCCAD87D-AC26-904E-BF18-E4690381E791}tf10001071_mac</Template>
  <TotalTime>43</TotalTime>
  <Words>27</Words>
  <Application>Microsoft Macintosh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Ayuthaya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Smith WOP</dc:creator>
  <cp:lastModifiedBy>E Smith WOP</cp:lastModifiedBy>
  <cp:revision>1</cp:revision>
  <cp:lastPrinted>2024-06-10T09:10:13Z</cp:lastPrinted>
  <dcterms:created xsi:type="dcterms:W3CDTF">2024-06-10T08:27:13Z</dcterms:created>
  <dcterms:modified xsi:type="dcterms:W3CDTF">2024-06-10T09:10:58Z</dcterms:modified>
</cp:coreProperties>
</file>