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</p:sldIdLst>
  <p:sldSz cx="9906000" cy="1320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205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61588"/>
            <a:ext cx="8420100" cy="4598341"/>
          </a:xfrm>
        </p:spPr>
        <p:txBody>
          <a:bodyPr anchor="b"/>
          <a:lstStyle>
            <a:lvl1pPr algn="ctr"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6937258"/>
            <a:ext cx="7429500" cy="3188875"/>
          </a:xfrm>
        </p:spPr>
        <p:txBody>
          <a:bodyPr/>
          <a:lstStyle>
            <a:lvl1pPr marL="0" indent="0" algn="ctr">
              <a:buNone/>
              <a:defRPr sz="2600"/>
            </a:lvl1pPr>
            <a:lvl2pPr marL="495285" indent="0" algn="ctr">
              <a:buNone/>
              <a:defRPr sz="2167"/>
            </a:lvl2pPr>
            <a:lvl3pPr marL="990570" indent="0" algn="ctr">
              <a:buNone/>
              <a:defRPr sz="1950"/>
            </a:lvl3pPr>
            <a:lvl4pPr marL="1485854" indent="0" algn="ctr">
              <a:buNone/>
              <a:defRPr sz="1733"/>
            </a:lvl4pPr>
            <a:lvl5pPr marL="1981139" indent="0" algn="ctr">
              <a:buNone/>
              <a:defRPr sz="1733"/>
            </a:lvl5pPr>
            <a:lvl6pPr marL="2476424" indent="0" algn="ctr">
              <a:buNone/>
              <a:defRPr sz="1733"/>
            </a:lvl6pPr>
            <a:lvl7pPr marL="2971709" indent="0" algn="ctr">
              <a:buNone/>
              <a:defRPr sz="1733"/>
            </a:lvl7pPr>
            <a:lvl8pPr marL="3466993" indent="0" algn="ctr">
              <a:buNone/>
              <a:defRPr sz="1733"/>
            </a:lvl8pPr>
            <a:lvl9pPr marL="3962278" indent="0" algn="ctr">
              <a:buNone/>
              <a:defRPr sz="17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8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28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3292832"/>
            <a:ext cx="8543925" cy="5494160"/>
          </a:xfrm>
        </p:spPr>
        <p:txBody>
          <a:bodyPr anchor="b"/>
          <a:lstStyle>
            <a:lvl1pPr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8838969"/>
            <a:ext cx="8543925" cy="2889249"/>
          </a:xfrm>
        </p:spPr>
        <p:txBody>
          <a:bodyPr/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95285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70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0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703207"/>
            <a:ext cx="8543925" cy="255293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3237796"/>
            <a:ext cx="4190702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4824589"/>
            <a:ext cx="4190702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3237796"/>
            <a:ext cx="4211340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4824589"/>
            <a:ext cx="4211340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4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1901710"/>
            <a:ext cx="5014913" cy="9386241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90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1901710"/>
            <a:ext cx="5014913" cy="9386241"/>
          </a:xfr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65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2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703204"/>
            <a:ext cx="2135981" cy="111931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703204"/>
            <a:ext cx="6284119" cy="111931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47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703207"/>
            <a:ext cx="8543925" cy="25529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3516018"/>
            <a:ext cx="8543925" cy="8380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12241862"/>
            <a:ext cx="3343275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90570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42" indent="-247642" algn="l" defTabSz="99057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2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4862" t="22821" r="11314" b="9990"/>
          <a:stretch/>
        </p:blipFill>
        <p:spPr>
          <a:xfrm>
            <a:off x="0" y="517584"/>
            <a:ext cx="9906000" cy="10748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27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5569" t="16815" r="9908" b="8682"/>
          <a:stretch/>
        </p:blipFill>
        <p:spPr>
          <a:xfrm>
            <a:off x="0" y="475488"/>
            <a:ext cx="9906000" cy="1182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05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3817" t="16629" r="11350" b="8751"/>
          <a:stretch/>
        </p:blipFill>
        <p:spPr>
          <a:xfrm>
            <a:off x="0" y="569344"/>
            <a:ext cx="9906000" cy="1193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45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323AD9D-F69B-4E41-B8A5-3AD02CA0DBBF}"/>
</file>

<file path=customXml/itemProps2.xml><?xml version="1.0" encoding="utf-8"?>
<ds:datastoreItem xmlns:ds="http://schemas.openxmlformats.org/officeDocument/2006/customXml" ds:itemID="{C7D3CBF0-8FCE-47F5-A774-C8A63D131379}"/>
</file>

<file path=customXml/itemProps3.xml><?xml version="1.0" encoding="utf-8"?>
<ds:datastoreItem xmlns:ds="http://schemas.openxmlformats.org/officeDocument/2006/customXml" ds:itemID="{01A35AD0-8948-4155-AD76-B2368CE1FC7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0</Words>
  <Application>Microsoft Office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4</cp:revision>
  <dcterms:created xsi:type="dcterms:W3CDTF">2021-02-21T00:38:17Z</dcterms:created>
  <dcterms:modified xsi:type="dcterms:W3CDTF">2021-02-21T01:06:55Z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