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59" r:id="rId14"/>
    <p:sldId id="260" r:id="rId15"/>
    <p:sldId id="256" r:id="rId16"/>
    <p:sldId id="258" r:id="rId17"/>
    <p:sldId id="263" r:id="rId18"/>
    <p:sldId id="261" r:id="rId19"/>
    <p:sldId id="262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975" autoAdjust="0"/>
    <p:restoredTop sz="94660"/>
  </p:normalViewPr>
  <p:slideViewPr>
    <p:cSldViewPr snapToGrid="0">
      <p:cViewPr varScale="1">
        <p:scale>
          <a:sx n="81" d="100"/>
          <a:sy n="81" d="100"/>
        </p:scale>
        <p:origin x="96" y="1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B7DB2-CC3D-47EF-80B6-D365C753AF05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90497-E1E4-43B5-B1E4-CD7CE7065F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7325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B7DB2-CC3D-47EF-80B6-D365C753AF05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90497-E1E4-43B5-B1E4-CD7CE7065F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1861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B7DB2-CC3D-47EF-80B6-D365C753AF05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90497-E1E4-43B5-B1E4-CD7CE7065F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5398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B7DB2-CC3D-47EF-80B6-D365C753AF05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90497-E1E4-43B5-B1E4-CD7CE7065F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580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B7DB2-CC3D-47EF-80B6-D365C753AF05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90497-E1E4-43B5-B1E4-CD7CE7065F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5084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B7DB2-CC3D-47EF-80B6-D365C753AF05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90497-E1E4-43B5-B1E4-CD7CE7065F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8490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B7DB2-CC3D-47EF-80B6-D365C753AF05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90497-E1E4-43B5-B1E4-CD7CE7065F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9067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B7DB2-CC3D-47EF-80B6-D365C753AF05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90497-E1E4-43B5-B1E4-CD7CE7065F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720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B7DB2-CC3D-47EF-80B6-D365C753AF05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90497-E1E4-43B5-B1E4-CD7CE7065F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9353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B7DB2-CC3D-47EF-80B6-D365C753AF05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90497-E1E4-43B5-B1E4-CD7CE7065F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96127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B7DB2-CC3D-47EF-80B6-D365C753AF05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90497-E1E4-43B5-B1E4-CD7CE7065F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327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0B7DB2-CC3D-47EF-80B6-D365C753AF05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90497-E1E4-43B5-B1E4-CD7CE7065F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5532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45" y="305"/>
            <a:ext cx="10142583" cy="685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50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1350" y="-109538"/>
            <a:ext cx="5829300" cy="7077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4137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1375" y="-290513"/>
            <a:ext cx="5429250" cy="7439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8961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2982" y="832578"/>
            <a:ext cx="7104294" cy="4967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8387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6662" y="-47625"/>
            <a:ext cx="4638675" cy="6953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8409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7612" y="19050"/>
            <a:ext cx="4676775" cy="681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7980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2400" y="157162"/>
            <a:ext cx="4267200" cy="6543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3228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8112" y="104775"/>
            <a:ext cx="4295775" cy="6648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4046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5725" y="85725"/>
            <a:ext cx="4400550" cy="6686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6254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7612" y="-19050"/>
            <a:ext cx="4676775" cy="689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6375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5712" y="76200"/>
            <a:ext cx="4600575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3109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8100" y="-109538"/>
            <a:ext cx="4495800" cy="7077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3541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8635" y="237732"/>
            <a:ext cx="10481486" cy="6383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9947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Answers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4622515"/>
              </p:ext>
            </p:extLst>
          </p:nvPr>
        </p:nvGraphicFramePr>
        <p:xfrm>
          <a:off x="1303282" y="1694466"/>
          <a:ext cx="9585435" cy="469434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665343">
                  <a:extLst>
                    <a:ext uri="{9D8B030D-6E8A-4147-A177-3AD203B41FA5}">
                      <a16:colId xmlns:a16="http://schemas.microsoft.com/office/drawing/2014/main" val="452509594"/>
                    </a:ext>
                  </a:extLst>
                </a:gridCol>
                <a:gridCol w="8920092">
                  <a:extLst>
                    <a:ext uri="{9D8B030D-6E8A-4147-A177-3AD203B41FA5}">
                      <a16:colId xmlns:a16="http://schemas.microsoft.com/office/drawing/2014/main" val="2011522217"/>
                    </a:ext>
                  </a:extLst>
                </a:gridCol>
              </a:tblGrid>
              <a:tr h="94655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1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</a:rPr>
                        <a:t>What does Kat compare the cricket pitch to?</a:t>
                      </a:r>
                      <a:endParaRPr lang="en-GB" sz="18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piece of Swiss</a:t>
                      </a:r>
                      <a:r>
                        <a:rPr lang="en-GB" sz="1800" baseline="0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cheese.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62455463"/>
                  </a:ext>
                </a:extLst>
              </a:tr>
              <a:tr h="94655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2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</a:rPr>
                        <a:t>Where is ‘whack-a-mole’ played</a:t>
                      </a:r>
                      <a:r>
                        <a:rPr lang="en-GB" sz="2800" dirty="0" smtClean="0">
                          <a:effectLst/>
                        </a:rPr>
                        <a:t>?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 smtClean="0">
                          <a:solidFill>
                            <a:srgbClr val="FF0000"/>
                          </a:solidFill>
                          <a:effectLst/>
                        </a:rPr>
                        <a:t>School</a:t>
                      </a:r>
                      <a:r>
                        <a:rPr lang="en-GB" sz="1800" baseline="0" dirty="0" smtClean="0">
                          <a:solidFill>
                            <a:srgbClr val="FF0000"/>
                          </a:solidFill>
                          <a:effectLst/>
                        </a:rPr>
                        <a:t> fetes.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79818629"/>
                  </a:ext>
                </a:extLst>
              </a:tr>
              <a:tr h="94655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3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</a:rPr>
                        <a:t>What did Liam fall over</a:t>
                      </a:r>
                      <a:r>
                        <a:rPr lang="en-GB" sz="2800" dirty="0" smtClean="0">
                          <a:effectLst/>
                        </a:rPr>
                        <a:t>?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solidFill>
                            <a:srgbClr val="FF0000"/>
                          </a:solidFill>
                          <a:effectLst/>
                        </a:rPr>
                        <a:t>A heap</a:t>
                      </a:r>
                      <a:r>
                        <a:rPr lang="en-GB" sz="2000" baseline="0" dirty="0" smtClean="0">
                          <a:solidFill>
                            <a:srgbClr val="FF0000"/>
                          </a:solidFill>
                          <a:effectLst/>
                        </a:rPr>
                        <a:t> of dirt.</a:t>
                      </a:r>
                      <a:endParaRPr lang="en-GB" sz="1400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86304573"/>
                  </a:ext>
                </a:extLst>
              </a:tr>
              <a:tr h="90813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4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</a:rPr>
                        <a:t>What did Kai compare Liam to?</a:t>
                      </a:r>
                      <a:endParaRPr lang="en-GB" sz="18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hermit crab.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58378564"/>
                  </a:ext>
                </a:extLst>
              </a:tr>
              <a:tr h="94655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</a:rPr>
                        <a:t>5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</a:rPr>
                        <a:t>What is compared to a snot bubble?</a:t>
                      </a:r>
                      <a:endParaRPr lang="en-GB" sz="18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super-stretched slime bubble.</a:t>
                      </a:r>
                      <a:endParaRPr lang="en-GB" sz="18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810727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859396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3446" y="0"/>
            <a:ext cx="100670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6519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27" y="264685"/>
            <a:ext cx="2395653" cy="1325563"/>
          </a:xfrm>
        </p:spPr>
        <p:txBody>
          <a:bodyPr/>
          <a:lstStyle/>
          <a:p>
            <a:r>
              <a:rPr lang="en-GB" dirty="0" smtClean="0"/>
              <a:t>Answers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6361" y="95985"/>
            <a:ext cx="9805639" cy="667993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754785" y="2826327"/>
            <a:ext cx="392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2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2707284" y="4047506"/>
            <a:ext cx="392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2742910" y="4801123"/>
            <a:ext cx="392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4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2742910" y="5411712"/>
            <a:ext cx="392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2754785" y="6022301"/>
            <a:ext cx="392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3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6043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6745" y="1273303"/>
            <a:ext cx="10788541" cy="3357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7674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6407" y="554312"/>
            <a:ext cx="2677510" cy="1325563"/>
          </a:xfrm>
        </p:spPr>
        <p:txBody>
          <a:bodyPr/>
          <a:lstStyle/>
          <a:p>
            <a:pPr algn="ctr"/>
            <a:r>
              <a:rPr lang="en-GB" dirty="0" smtClean="0"/>
              <a:t>After lesson task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6713" y="0"/>
            <a:ext cx="87952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1444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Answers-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i="1" dirty="0"/>
              <a:t>To find the meaning of these words</a:t>
            </a:r>
            <a:endParaRPr lang="en-GB" dirty="0"/>
          </a:p>
          <a:p>
            <a:pPr lvl="0"/>
            <a:r>
              <a:rPr lang="en-GB" dirty="0" smtClean="0"/>
              <a:t>Monstrosity- </a:t>
            </a:r>
            <a:r>
              <a:rPr lang="en-GB" dirty="0"/>
              <a:t>a thing, especially a building, which is very large and </a:t>
            </a:r>
            <a:r>
              <a:rPr lang="en-GB" dirty="0" smtClean="0"/>
              <a:t>unsightly.</a:t>
            </a:r>
            <a:endParaRPr lang="en-GB" dirty="0"/>
          </a:p>
          <a:p>
            <a:pPr lvl="0"/>
            <a:r>
              <a:rPr lang="en-GB" dirty="0" smtClean="0"/>
              <a:t>Irate- </a:t>
            </a:r>
            <a:r>
              <a:rPr lang="en-GB" dirty="0"/>
              <a:t>feeling or characterized by great anger.</a:t>
            </a:r>
          </a:p>
          <a:p>
            <a:pPr lvl="0"/>
            <a:r>
              <a:rPr lang="en-GB" dirty="0" smtClean="0"/>
              <a:t>Squid- </a:t>
            </a:r>
            <a:r>
              <a:rPr lang="en-GB" dirty="0"/>
              <a:t>an elongated, fast-swimming </a:t>
            </a:r>
            <a:r>
              <a:rPr lang="en-GB" dirty="0" smtClean="0"/>
              <a:t>animal with </a:t>
            </a:r>
            <a:r>
              <a:rPr lang="en-GB" dirty="0"/>
              <a:t>eight arms and two long tentacles, typically able to change colour.</a:t>
            </a:r>
          </a:p>
          <a:p>
            <a:pPr lvl="0"/>
            <a:r>
              <a:rPr lang="en-GB" dirty="0" smtClean="0"/>
              <a:t>Slalomed- </a:t>
            </a:r>
            <a:r>
              <a:rPr lang="en-GB" dirty="0"/>
              <a:t>move or race in a winding path, avoiding </a:t>
            </a:r>
            <a:r>
              <a:rPr lang="en-GB" dirty="0" smtClean="0"/>
              <a:t>obstacles.</a:t>
            </a:r>
            <a:endParaRPr lang="en-GB" dirty="0"/>
          </a:p>
          <a:p>
            <a:pPr lvl="0"/>
            <a:r>
              <a:rPr lang="en-GB" dirty="0" smtClean="0"/>
              <a:t>Illuminating- </a:t>
            </a:r>
            <a:r>
              <a:rPr lang="en-GB" dirty="0"/>
              <a:t>helping to clarify or explain something.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80602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146</Words>
  <Application>Microsoft Office PowerPoint</Application>
  <PresentationFormat>Widescreen</PresentationFormat>
  <Paragraphs>30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Answers</vt:lpstr>
      <vt:lpstr>PowerPoint Presentation</vt:lpstr>
      <vt:lpstr>Answers</vt:lpstr>
      <vt:lpstr>PowerPoint Presentation</vt:lpstr>
      <vt:lpstr>After lesson task</vt:lpstr>
      <vt:lpstr>Answers-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C Dolman WOP</cp:lastModifiedBy>
  <cp:revision>13</cp:revision>
  <dcterms:created xsi:type="dcterms:W3CDTF">2021-01-23T14:06:10Z</dcterms:created>
  <dcterms:modified xsi:type="dcterms:W3CDTF">2021-01-29T14:53:53Z</dcterms:modified>
</cp:coreProperties>
</file>