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6BB58-FCFF-41E9-9C1F-E6C0EC1E866D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16C98-2CA7-4114-9D6D-D472B39C4C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31560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6BB58-FCFF-41E9-9C1F-E6C0EC1E866D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16C98-2CA7-4114-9D6D-D472B39C4C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4777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6BB58-FCFF-41E9-9C1F-E6C0EC1E866D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16C98-2CA7-4114-9D6D-D472B39C4C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1174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6BB58-FCFF-41E9-9C1F-E6C0EC1E866D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16C98-2CA7-4114-9D6D-D472B39C4C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12777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6BB58-FCFF-41E9-9C1F-E6C0EC1E866D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16C98-2CA7-4114-9D6D-D472B39C4C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07216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6BB58-FCFF-41E9-9C1F-E6C0EC1E866D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16C98-2CA7-4114-9D6D-D472B39C4C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86336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6BB58-FCFF-41E9-9C1F-E6C0EC1E866D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16C98-2CA7-4114-9D6D-D472B39C4C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39677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6BB58-FCFF-41E9-9C1F-E6C0EC1E866D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16C98-2CA7-4114-9D6D-D472B39C4C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92669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6BB58-FCFF-41E9-9C1F-E6C0EC1E866D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16C98-2CA7-4114-9D6D-D472B39C4C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2499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6BB58-FCFF-41E9-9C1F-E6C0EC1E866D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16C98-2CA7-4114-9D6D-D472B39C4C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3659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6BB58-FCFF-41E9-9C1F-E6C0EC1E866D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16C98-2CA7-4114-9D6D-D472B39C4C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07947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D6BB58-FCFF-41E9-9C1F-E6C0EC1E866D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D16C98-2CA7-4114-9D6D-D472B39C4C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35595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1313" y="1195388"/>
            <a:ext cx="3381375" cy="446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678919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47750"/>
            <a:ext cx="9144000" cy="476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11223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4875"/>
            <a:ext cx="9144000" cy="504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647565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" y="1047750"/>
            <a:ext cx="9010650" cy="476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353819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" y="990600"/>
            <a:ext cx="908685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449393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038225"/>
            <a:ext cx="8534400" cy="478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923321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113" y="985838"/>
            <a:ext cx="8867775" cy="488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88347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88" y="1500188"/>
            <a:ext cx="8734425" cy="385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360831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6925" y="188640"/>
            <a:ext cx="3893901" cy="6408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236783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50" y="2276475"/>
            <a:ext cx="8420100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920030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895849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0</Words>
  <Application>Microsoft Office PowerPoint</Application>
  <PresentationFormat>On-screen Show (4:3)</PresentationFormat>
  <Paragraphs>0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ICT Department</dc:creator>
  <cp:lastModifiedBy>ICT Department</cp:lastModifiedBy>
  <cp:revision>2</cp:revision>
  <dcterms:created xsi:type="dcterms:W3CDTF">2020-11-01T14:26:28Z</dcterms:created>
  <dcterms:modified xsi:type="dcterms:W3CDTF">2020-11-13T13:21:20Z</dcterms:modified>
</cp:coreProperties>
</file>