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C5677-C824-4410-9F57-E9ED9FE3DC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1DC82-FACF-4A83-B336-D4BD1930B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845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C5677-C824-4410-9F57-E9ED9FE3DC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1DC82-FACF-4A83-B336-D4BD1930B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414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C5677-C824-4410-9F57-E9ED9FE3DC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1DC82-FACF-4A83-B336-D4BD1930B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801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C5677-C824-4410-9F57-E9ED9FE3DC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1DC82-FACF-4A83-B336-D4BD1930B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48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C5677-C824-4410-9F57-E9ED9FE3DC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1DC82-FACF-4A83-B336-D4BD1930B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644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C5677-C824-4410-9F57-E9ED9FE3DC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1DC82-FACF-4A83-B336-D4BD1930B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555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C5677-C824-4410-9F57-E9ED9FE3DC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1DC82-FACF-4A83-B336-D4BD1930B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158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C5677-C824-4410-9F57-E9ED9FE3DC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1DC82-FACF-4A83-B336-D4BD1930B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388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C5677-C824-4410-9F57-E9ED9FE3DC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1DC82-FACF-4A83-B336-D4BD1930B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543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C5677-C824-4410-9F57-E9ED9FE3DC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1DC82-FACF-4A83-B336-D4BD1930B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860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C5677-C824-4410-9F57-E9ED9FE3DC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1DC82-FACF-4A83-B336-D4BD1930B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517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7C5677-C824-4410-9F57-E9ED9FE3DCF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1DC82-FACF-4A83-B336-D4BD1930B6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511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730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6662" y="538162"/>
            <a:ext cx="4638675" cy="578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9280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2350" y="-304800"/>
            <a:ext cx="5067300" cy="746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827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50" y="-428625"/>
            <a:ext cx="4762500" cy="771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324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9512" y="-266700"/>
            <a:ext cx="4752975" cy="739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3648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7612" y="-80963"/>
            <a:ext cx="4676775" cy="701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154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5700" y="-319088"/>
            <a:ext cx="4800600" cy="749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2054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1425" y="-309563"/>
            <a:ext cx="4629150" cy="747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797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8075" y="-295275"/>
            <a:ext cx="4895850" cy="744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8765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7244" y="-108737"/>
            <a:ext cx="4605162" cy="7395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9428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1304" y="0"/>
            <a:ext cx="4305134" cy="7000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5527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962" y="85725"/>
            <a:ext cx="4410075" cy="668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3921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8087" y="4762"/>
            <a:ext cx="4695825" cy="684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7658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7220" y="937595"/>
            <a:ext cx="8674981" cy="4716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7735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426782"/>
              </p:ext>
            </p:extLst>
          </p:nvPr>
        </p:nvGraphicFramePr>
        <p:xfrm>
          <a:off x="1693333" y="1837443"/>
          <a:ext cx="8556977" cy="381829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49955">
                  <a:extLst>
                    <a:ext uri="{9D8B030D-6E8A-4147-A177-3AD203B41FA5}">
                      <a16:colId xmlns:a16="http://schemas.microsoft.com/office/drawing/2014/main" val="1518271592"/>
                    </a:ext>
                  </a:extLst>
                </a:gridCol>
                <a:gridCol w="8207022">
                  <a:extLst>
                    <a:ext uri="{9D8B030D-6E8A-4147-A177-3AD203B41FA5}">
                      <a16:colId xmlns:a16="http://schemas.microsoft.com/office/drawing/2014/main" val="2535190037"/>
                    </a:ext>
                  </a:extLst>
                </a:gridCol>
              </a:tblGrid>
              <a:tr h="763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1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Where does Freddie live</a:t>
                      </a:r>
                      <a:r>
                        <a:rPr lang="en-GB" sz="1600" dirty="0" smtClean="0">
                          <a:effectLst/>
                        </a:rPr>
                        <a:t>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</a:t>
                      </a:r>
                      <a:r>
                        <a:rPr lang="en-GB" sz="1600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London with Mum and Dad.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30522762"/>
                  </a:ext>
                </a:extLst>
              </a:tr>
              <a:tr h="763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2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What did Freddie do to the staff room window at school</a:t>
                      </a:r>
                      <a:r>
                        <a:rPr lang="en-GB" sz="1600" dirty="0" smtClean="0">
                          <a:effectLst/>
                        </a:rPr>
                        <a:t>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 flew through the staff room window.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25295875"/>
                  </a:ext>
                </a:extLst>
              </a:tr>
              <a:tr h="763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3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Which of Freddie’s parents has to come into school for meetings</a:t>
                      </a:r>
                      <a:r>
                        <a:rPr lang="en-GB" sz="1600" dirty="0" smtClean="0">
                          <a:effectLst/>
                        </a:rPr>
                        <a:t>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Freddie’s mum.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5649894"/>
                  </a:ext>
                </a:extLst>
              </a:tr>
              <a:tr h="763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4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What does Freddie believe he is</a:t>
                      </a:r>
                      <a:r>
                        <a:rPr lang="en-GB" sz="1600" dirty="0" smtClean="0">
                          <a:effectLst/>
                        </a:rPr>
                        <a:t>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 awesome robot.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32328659"/>
                  </a:ext>
                </a:extLst>
              </a:tr>
              <a:tr h="7636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5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Who threw the ball</a:t>
                      </a:r>
                      <a:r>
                        <a:rPr lang="en-GB" sz="1600" dirty="0" smtClean="0">
                          <a:effectLst/>
                        </a:rPr>
                        <a:t>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Fernando.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29582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16302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02934" y="830195"/>
            <a:ext cx="7443258" cy="546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111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71</Words>
  <Application>Microsoft Office PowerPoint</Application>
  <PresentationFormat>Widescreen</PresentationFormat>
  <Paragraphs>16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Answers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Gavan WOP</dc:creator>
  <cp:lastModifiedBy>C Dolman WOP</cp:lastModifiedBy>
  <cp:revision>10</cp:revision>
  <dcterms:created xsi:type="dcterms:W3CDTF">2021-01-08T08:58:33Z</dcterms:created>
  <dcterms:modified xsi:type="dcterms:W3CDTF">2021-01-14T15:54:57Z</dcterms:modified>
</cp:coreProperties>
</file>