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9" r:id="rId2"/>
    <p:sldId id="260" r:id="rId3"/>
    <p:sldId id="288" r:id="rId4"/>
    <p:sldId id="289" r:id="rId5"/>
    <p:sldId id="290" r:id="rId6"/>
    <p:sldId id="291" r:id="rId7"/>
    <p:sldId id="292" r:id="rId8"/>
    <p:sldId id="298" r:id="rId9"/>
    <p:sldId id="293" r:id="rId10"/>
    <p:sldId id="299" r:id="rId11"/>
    <p:sldId id="297" r:id="rId12"/>
    <p:sldId id="300" r:id="rId13"/>
    <p:sldId id="295" r:id="rId14"/>
    <p:sldId id="296" r:id="rId15"/>
    <p:sldId id="301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85" d="100"/>
          <a:sy n="85" d="100"/>
        </p:scale>
        <p:origin x="2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B1D3C1-B2CC-405E-855E-47961A6C5696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6FB055-69DF-4C65-B4FD-6BE143584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537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2067774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4.3.21</a:t>
            </a:r>
            <a:br>
              <a:rPr lang="en-GB" u="sng" dirty="0" smtClean="0"/>
            </a:br>
            <a:r>
              <a:rPr lang="en-GB" u="sng" dirty="0" smtClean="0"/>
              <a:t>LO: Finding three quarters. 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827" y="-1"/>
            <a:ext cx="5786261" cy="686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50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200" y="20352"/>
            <a:ext cx="5787672" cy="683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80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245" y="0"/>
            <a:ext cx="5531556" cy="682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823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156" y="-4874"/>
            <a:ext cx="5716940" cy="686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49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135" y="502054"/>
            <a:ext cx="4630384" cy="55195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4622" y="243684"/>
            <a:ext cx="4278489" cy="646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117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144" y="158044"/>
            <a:ext cx="3684256" cy="65080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6890" y="1921990"/>
            <a:ext cx="3666948" cy="3303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354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755" y="462697"/>
            <a:ext cx="4939373" cy="58139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564" y="321382"/>
            <a:ext cx="4053947" cy="609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802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151" y="133527"/>
            <a:ext cx="3785450" cy="6699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593" y="1748543"/>
            <a:ext cx="3819896" cy="346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60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422" y="361140"/>
            <a:ext cx="5170311" cy="61735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5708" y="331126"/>
            <a:ext cx="4156780" cy="620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147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8460" y="0"/>
            <a:ext cx="3879510" cy="68243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045" y="1654267"/>
            <a:ext cx="3968220" cy="351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01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 Question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6177" y="1589207"/>
            <a:ext cx="7448189" cy="50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236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5912" y="617472"/>
            <a:ext cx="8833168" cy="587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216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623" y="1561818"/>
            <a:ext cx="4819120" cy="3809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193" y="730154"/>
            <a:ext cx="1981036" cy="246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44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3</Words>
  <Application>Microsoft Office PowerPoint</Application>
  <PresentationFormat>Widescreen</PresentationFormat>
  <Paragraphs>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4.3.21 LO: Finding three quarters.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Discuss Question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91</cp:revision>
  <cp:lastPrinted>2021-02-24T14:10:38Z</cp:lastPrinted>
  <dcterms:created xsi:type="dcterms:W3CDTF">2021-01-25T10:37:31Z</dcterms:created>
  <dcterms:modified xsi:type="dcterms:W3CDTF">2021-02-24T16:30:06Z</dcterms:modified>
</cp:coreProperties>
</file>