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57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96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90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616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602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03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2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53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776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45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0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1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5280" t="22235" r="36597" b="10087"/>
          <a:stretch/>
        </p:blipFill>
        <p:spPr>
          <a:xfrm>
            <a:off x="0" y="-1"/>
            <a:ext cx="6975566" cy="944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409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3</cp:revision>
  <dcterms:created xsi:type="dcterms:W3CDTF">2021-01-14T20:37:28Z</dcterms:created>
  <dcterms:modified xsi:type="dcterms:W3CDTF">2021-01-14T20:47:41Z</dcterms:modified>
</cp:coreProperties>
</file>