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623E-ADE3-4BDC-91FB-4AAA8B9B1BB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329A-C557-45F4-B90A-2134BB5F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752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623E-ADE3-4BDC-91FB-4AAA8B9B1BB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329A-C557-45F4-B90A-2134BB5F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508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623E-ADE3-4BDC-91FB-4AAA8B9B1BB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329A-C557-45F4-B90A-2134BB5F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723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623E-ADE3-4BDC-91FB-4AAA8B9B1BB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329A-C557-45F4-B90A-2134BB5F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711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623E-ADE3-4BDC-91FB-4AAA8B9B1BB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329A-C557-45F4-B90A-2134BB5F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490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623E-ADE3-4BDC-91FB-4AAA8B9B1BB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329A-C557-45F4-B90A-2134BB5F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153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623E-ADE3-4BDC-91FB-4AAA8B9B1BB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329A-C557-45F4-B90A-2134BB5F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71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623E-ADE3-4BDC-91FB-4AAA8B9B1BB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329A-C557-45F4-B90A-2134BB5F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75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623E-ADE3-4BDC-91FB-4AAA8B9B1BB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329A-C557-45F4-B90A-2134BB5F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32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623E-ADE3-4BDC-91FB-4AAA8B9B1BB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329A-C557-45F4-B90A-2134BB5F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518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623E-ADE3-4BDC-91FB-4AAA8B9B1BB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329A-C557-45F4-B90A-2134BB5F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02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5623E-ADE3-4BDC-91FB-4AAA8B9B1BB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4329A-C557-45F4-B90A-2134BB5F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039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poetic devices sheet lower ks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" t="17040" r="2922" b="16720"/>
          <a:stretch/>
        </p:blipFill>
        <p:spPr bwMode="auto">
          <a:xfrm>
            <a:off x="1490471" y="173736"/>
            <a:ext cx="9436609" cy="645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7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</cp:revision>
  <dcterms:created xsi:type="dcterms:W3CDTF">2021-02-04T09:13:45Z</dcterms:created>
  <dcterms:modified xsi:type="dcterms:W3CDTF">2021-02-04T09:14:46Z</dcterms:modified>
</cp:coreProperties>
</file>