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7" r:id="rId2"/>
    <p:sldId id="256" r:id="rId3"/>
    <p:sldId id="257" r:id="rId4"/>
    <p:sldId id="258"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p:cViewPr varScale="1">
        <p:scale>
          <a:sx n="82" d="100"/>
          <a:sy n="82" d="100"/>
        </p:scale>
        <p:origin x="96"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85000"/>
          </a:schemeClr>
        </a:soli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1/19/2021</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66812" y="1066800"/>
            <a:ext cx="8534400" cy="3615267"/>
          </a:xfrm>
        </p:spPr>
        <p:txBody>
          <a:bodyPr>
            <a:normAutofit/>
          </a:bodyPr>
          <a:lstStyle/>
          <a:p>
            <a:pPr marL="0" indent="0">
              <a:buNone/>
            </a:pPr>
            <a:r>
              <a:rPr lang="en-GB" sz="4800" dirty="0" smtClean="0"/>
              <a:t>Lesson 1</a:t>
            </a:r>
            <a:endParaRPr lang="en-GB" sz="4800" dirty="0"/>
          </a:p>
        </p:txBody>
      </p:sp>
    </p:spTree>
    <p:extLst>
      <p:ext uri="{BB962C8B-B14F-4D97-AF65-F5344CB8AC3E}">
        <p14:creationId xmlns:p14="http://schemas.microsoft.com/office/powerpoint/2010/main" val="1740068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5611" y="457200"/>
            <a:ext cx="11304589" cy="5689600"/>
          </a:xfrm>
        </p:spPr>
        <p:txBody>
          <a:bodyPr>
            <a:normAutofit/>
          </a:bodyPr>
          <a:lstStyle/>
          <a:p>
            <a:r>
              <a:rPr lang="en-GB" sz="4400" dirty="0" smtClean="0">
                <a:solidFill>
                  <a:schemeClr val="bg1"/>
                </a:solidFill>
                <a:latin typeface="Letter-join 8" panose="02000805000000020003" pitchFamily="50" charset="0"/>
              </a:rPr>
              <a:t>Above the patchwork landscape, a solitary crow was circling. As the crow swooped close, it saw a house – blue roof, white timber and surrounded by flower. Laughing in the fields, a family played – a bobble-hatted boy, a screaming girl and an excited dog.</a:t>
            </a:r>
            <a:endParaRPr lang="en-GB" sz="4400" dirty="0">
              <a:solidFill>
                <a:schemeClr val="bg1"/>
              </a:solidFill>
              <a:latin typeface="Letter-join 8" panose="02000805000000020003" pitchFamily="50" charset="0"/>
            </a:endParaRPr>
          </a:p>
        </p:txBody>
      </p:sp>
    </p:spTree>
    <p:extLst>
      <p:ext uri="{BB962C8B-B14F-4D97-AF65-F5344CB8AC3E}">
        <p14:creationId xmlns:p14="http://schemas.microsoft.com/office/powerpoint/2010/main" val="36174307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455611" y="457200"/>
            <a:ext cx="11304589" cy="5689600"/>
          </a:xfrm>
          <a:prstGeom prst="rect">
            <a:avLst/>
          </a:prstGeom>
        </p:spPr>
        <p:txBody>
          <a:bodyPr vert="horz" lIns="91440" tIns="45720" rIns="91440" bIns="45720" rtlCol="0" anchor="ctr">
            <a:normAutofit lnSpcReduction="10000"/>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r>
              <a:rPr lang="en-GB" sz="4400" dirty="0" smtClean="0">
                <a:solidFill>
                  <a:schemeClr val="bg1"/>
                </a:solidFill>
                <a:latin typeface="Letter-join 8" panose="02000805000000020003" pitchFamily="50" charset="0"/>
              </a:rPr>
              <a:t>The crow looked. The crow watched. The crow stared. As the sun set, the family went inside and the crow flew away. Inside the house, Mum read her book quietly and Dad  mended the window. Jack was delighted to be playing his Xbox whilst Sophie happily listened to her favourite song.</a:t>
            </a:r>
            <a:endParaRPr lang="en-GB" sz="4400" dirty="0">
              <a:solidFill>
                <a:schemeClr val="bg1"/>
              </a:solidFill>
              <a:latin typeface="Letter-join 8" panose="02000805000000020003" pitchFamily="50" charset="0"/>
            </a:endParaRPr>
          </a:p>
        </p:txBody>
      </p:sp>
    </p:spTree>
    <p:extLst>
      <p:ext uri="{BB962C8B-B14F-4D97-AF65-F5344CB8AC3E}">
        <p14:creationId xmlns:p14="http://schemas.microsoft.com/office/powerpoint/2010/main" val="4909329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455611" y="457200"/>
            <a:ext cx="11304589" cy="5689600"/>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r>
              <a:rPr lang="en-GB" sz="4400" dirty="0" smtClean="0">
                <a:solidFill>
                  <a:schemeClr val="bg1"/>
                </a:solidFill>
                <a:latin typeface="Letter-join 8" panose="02000805000000020003" pitchFamily="50" charset="0"/>
              </a:rPr>
              <a:t>Unexpectedly, a storm arrived. The storm was dark and menacing; the storm was treacherous and cruel; the storm was monstrous and overpowering. As the storm bellowed, the  house quivered. Closer, closer, closer – the storm’s darkness stole the light from the sky.</a:t>
            </a:r>
            <a:endParaRPr lang="en-GB" sz="4400" dirty="0">
              <a:solidFill>
                <a:schemeClr val="bg1"/>
              </a:solidFill>
              <a:latin typeface="Letter-join 8" panose="02000805000000020003" pitchFamily="50" charset="0"/>
            </a:endParaRPr>
          </a:p>
        </p:txBody>
      </p:sp>
    </p:spTree>
    <p:extLst>
      <p:ext uri="{BB962C8B-B14F-4D97-AF65-F5344CB8AC3E}">
        <p14:creationId xmlns:p14="http://schemas.microsoft.com/office/powerpoint/2010/main" val="4035771719"/>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41</TotalTime>
  <Words>166</Words>
  <Application>Microsoft Office PowerPoint</Application>
  <PresentationFormat>Widescreen</PresentationFormat>
  <Paragraphs>4</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Century Gothic</vt:lpstr>
      <vt:lpstr>Letter-join 8</vt:lpstr>
      <vt:lpstr>Wingdings 3</vt:lpstr>
      <vt:lpstr>Slice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Dolman WOP</dc:creator>
  <cp:lastModifiedBy>C Dolman WOP</cp:lastModifiedBy>
  <cp:revision>18</cp:revision>
  <dcterms:created xsi:type="dcterms:W3CDTF">2020-12-15T18:46:33Z</dcterms:created>
  <dcterms:modified xsi:type="dcterms:W3CDTF">2021-01-19T08:12:10Z</dcterms:modified>
</cp:coreProperties>
</file>