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3" r:id="rId5"/>
    <p:sldId id="256" r:id="rId6"/>
    <p:sldId id="392" r:id="rId7"/>
    <p:sldId id="390" r:id="rId8"/>
    <p:sldId id="423" r:id="rId9"/>
    <p:sldId id="424" r:id="rId10"/>
    <p:sldId id="394" r:id="rId11"/>
    <p:sldId id="414" r:id="rId12"/>
    <p:sldId id="396" r:id="rId13"/>
    <p:sldId id="412" r:id="rId14"/>
    <p:sldId id="398" r:id="rId15"/>
    <p:sldId id="416" r:id="rId16"/>
    <p:sldId id="401" r:id="rId17"/>
    <p:sldId id="417" r:id="rId18"/>
    <p:sldId id="314" r:id="rId19"/>
    <p:sldId id="418" r:id="rId20"/>
    <p:sldId id="386" r:id="rId21"/>
    <p:sldId id="419" r:id="rId22"/>
    <p:sldId id="420" r:id="rId23"/>
    <p:sldId id="405" r:id="rId24"/>
    <p:sldId id="422" r:id="rId25"/>
    <p:sldId id="421"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A21740-1153-43E6-B979-6295D2A61135}" v="11" dt="2019-10-24T12:12:27.2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160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na Szilvasy" userId="59fb472d-eed4-4f11-9686-c2c8db02a2cd" providerId="ADAL" clId="{32A21740-1153-43E6-B979-6295D2A61135}"/>
    <pc:docChg chg="addSld delSld modSld">
      <pc:chgData name="Davina Szilvasy" userId="59fb472d-eed4-4f11-9686-c2c8db02a2cd" providerId="ADAL" clId="{32A21740-1153-43E6-B979-6295D2A61135}" dt="2019-10-25T07:31:22.488" v="128" actId="20577"/>
      <pc:docMkLst>
        <pc:docMk/>
      </pc:docMkLst>
      <pc:sldChg chg="modSp del">
        <pc:chgData name="Davina Szilvasy" userId="59fb472d-eed4-4f11-9686-c2c8db02a2cd" providerId="ADAL" clId="{32A21740-1153-43E6-B979-6295D2A61135}" dt="2019-10-24T12:10:51.327" v="49" actId="2696"/>
        <pc:sldMkLst>
          <pc:docMk/>
          <pc:sldMk cId="1035052751" sldId="361"/>
        </pc:sldMkLst>
        <pc:spChg chg="mod">
          <ac:chgData name="Davina Szilvasy" userId="59fb472d-eed4-4f11-9686-c2c8db02a2cd" providerId="ADAL" clId="{32A21740-1153-43E6-B979-6295D2A61135}" dt="2019-10-24T11:28:04.958" v="48" actId="20577"/>
          <ac:spMkLst>
            <pc:docMk/>
            <pc:sldMk cId="1035052751" sldId="361"/>
            <ac:spMk id="19" creationId="{5252A847-DE45-4FA3-A1F8-EEBEB845FF8E}"/>
          </ac:spMkLst>
        </pc:spChg>
      </pc:sldChg>
      <pc:sldChg chg="modSp">
        <pc:chgData name="Davina Szilvasy" userId="59fb472d-eed4-4f11-9686-c2c8db02a2cd" providerId="ADAL" clId="{32A21740-1153-43E6-B979-6295D2A61135}" dt="2019-10-25T07:31:12.180" v="126" actId="20577"/>
        <pc:sldMkLst>
          <pc:docMk/>
          <pc:sldMk cId="324982043" sldId="396"/>
        </pc:sldMkLst>
        <pc:spChg chg="mod">
          <ac:chgData name="Davina Szilvasy" userId="59fb472d-eed4-4f11-9686-c2c8db02a2cd" providerId="ADAL" clId="{32A21740-1153-43E6-B979-6295D2A61135}" dt="2019-10-25T07:31:12.180" v="126" actId="20577"/>
          <ac:spMkLst>
            <pc:docMk/>
            <pc:sldMk cId="324982043" sldId="396"/>
            <ac:spMk id="19" creationId="{5252A847-DE45-4FA3-A1F8-EEBEB845FF8E}"/>
          </ac:spMkLst>
        </pc:spChg>
      </pc:sldChg>
      <pc:sldChg chg="modSp">
        <pc:chgData name="Davina Szilvasy" userId="59fb472d-eed4-4f11-9686-c2c8db02a2cd" providerId="ADAL" clId="{32A21740-1153-43E6-B979-6295D2A61135}" dt="2019-10-25T07:31:22.488" v="128" actId="20577"/>
        <pc:sldMkLst>
          <pc:docMk/>
          <pc:sldMk cId="3771413656" sldId="398"/>
        </pc:sldMkLst>
        <pc:spChg chg="mod">
          <ac:chgData name="Davina Szilvasy" userId="59fb472d-eed4-4f11-9686-c2c8db02a2cd" providerId="ADAL" clId="{32A21740-1153-43E6-B979-6295D2A61135}" dt="2019-10-25T07:31:22.488" v="128" actId="20577"/>
          <ac:spMkLst>
            <pc:docMk/>
            <pc:sldMk cId="3771413656" sldId="398"/>
            <ac:spMk id="19" creationId="{5252A847-DE45-4FA3-A1F8-EEBEB845FF8E}"/>
          </ac:spMkLst>
        </pc:spChg>
      </pc:sldChg>
      <pc:sldChg chg="modSp del">
        <pc:chgData name="Davina Szilvasy" userId="59fb472d-eed4-4f11-9686-c2c8db02a2cd" providerId="ADAL" clId="{32A21740-1153-43E6-B979-6295D2A61135}" dt="2019-10-24T12:12:34.255" v="124" actId="2696"/>
        <pc:sldMkLst>
          <pc:docMk/>
          <pc:sldMk cId="577596720" sldId="415"/>
        </pc:sldMkLst>
        <pc:spChg chg="mod">
          <ac:chgData name="Davina Szilvasy" userId="59fb472d-eed4-4f11-9686-c2c8db02a2cd" providerId="ADAL" clId="{32A21740-1153-43E6-B979-6295D2A61135}" dt="2019-10-24T11:20:58.033" v="2" actId="20577"/>
          <ac:spMkLst>
            <pc:docMk/>
            <pc:sldMk cId="577596720" sldId="415"/>
            <ac:spMk id="19" creationId="{5252A847-DE45-4FA3-A1F8-EEBEB845FF8E}"/>
          </ac:spMkLst>
        </pc:spChg>
      </pc:sldChg>
      <pc:sldChg chg="modSp">
        <pc:chgData name="Davina Szilvasy" userId="59fb472d-eed4-4f11-9686-c2c8db02a2cd" providerId="ADAL" clId="{32A21740-1153-43E6-B979-6295D2A61135}" dt="2019-10-24T11:20:03.133" v="0" actId="20577"/>
        <pc:sldMkLst>
          <pc:docMk/>
          <pc:sldMk cId="1591177244" sldId="417"/>
        </pc:sldMkLst>
        <pc:spChg chg="mod">
          <ac:chgData name="Davina Szilvasy" userId="59fb472d-eed4-4f11-9686-c2c8db02a2cd" providerId="ADAL" clId="{32A21740-1153-43E6-B979-6295D2A61135}" dt="2019-10-24T11:20:03.133" v="0" actId="20577"/>
          <ac:spMkLst>
            <pc:docMk/>
            <pc:sldMk cId="1591177244" sldId="417"/>
            <ac:spMk id="19" creationId="{5252A847-DE45-4FA3-A1F8-EEBEB845FF8E}"/>
          </ac:spMkLst>
        </pc:spChg>
      </pc:sldChg>
      <pc:sldChg chg="modSp add">
        <pc:chgData name="Davina Szilvasy" userId="59fb472d-eed4-4f11-9686-c2c8db02a2cd" providerId="ADAL" clId="{32A21740-1153-43E6-B979-6295D2A61135}" dt="2019-10-24T12:11:24.718" v="114" actId="20577"/>
        <pc:sldMkLst>
          <pc:docMk/>
          <pc:sldMk cId="3034136859" sldId="423"/>
        </pc:sldMkLst>
        <pc:spChg chg="mod">
          <ac:chgData name="Davina Szilvasy" userId="59fb472d-eed4-4f11-9686-c2c8db02a2cd" providerId="ADAL" clId="{32A21740-1153-43E6-B979-6295D2A61135}" dt="2019-10-24T12:11:24.718" v="114" actId="20577"/>
          <ac:spMkLst>
            <pc:docMk/>
            <pc:sldMk cId="3034136859" sldId="423"/>
            <ac:spMk id="19" creationId="{5252A847-DE45-4FA3-A1F8-EEBEB845FF8E}"/>
          </ac:spMkLst>
        </pc:spChg>
      </pc:sldChg>
      <pc:sldChg chg="modSp add">
        <pc:chgData name="Davina Szilvasy" userId="59fb472d-eed4-4f11-9686-c2c8db02a2cd" providerId="ADAL" clId="{32A21740-1153-43E6-B979-6295D2A61135}" dt="2019-10-24T12:12:27.247" v="123" actId="207"/>
        <pc:sldMkLst>
          <pc:docMk/>
          <pc:sldMk cId="922734156" sldId="424"/>
        </pc:sldMkLst>
        <pc:spChg chg="mod">
          <ac:chgData name="Davina Szilvasy" userId="59fb472d-eed4-4f11-9686-c2c8db02a2cd" providerId="ADAL" clId="{32A21740-1153-43E6-B979-6295D2A61135}" dt="2019-10-24T12:12:27.247" v="123" actId="207"/>
          <ac:spMkLst>
            <pc:docMk/>
            <pc:sldMk cId="922734156" sldId="424"/>
            <ac:spMk id="19" creationId="{5252A847-DE45-4FA3-A1F8-EEBEB845FF8E}"/>
          </ac:spMkLst>
        </pc:spChg>
      </pc:sldChg>
    </pc:docChg>
  </pc:docChgLst>
  <pc:docChgLst>
    <pc:chgData name="Davina Szilvasy" userId="59fb472d-eed4-4f11-9686-c2c8db02a2cd" providerId="ADAL" clId="{197A76EF-C95D-4F71-B4A2-2BCDF3399A34}"/>
    <pc:docChg chg="undo custSel addSld delSld modSld sldOrd">
      <pc:chgData name="Davina Szilvasy" userId="59fb472d-eed4-4f11-9686-c2c8db02a2cd" providerId="ADAL" clId="{197A76EF-C95D-4F71-B4A2-2BCDF3399A34}" dt="2018-11-15T11:15:08.796" v="155" actId="404"/>
      <pc:docMkLst>
        <pc:docMk/>
      </pc:docMkLst>
      <pc:sldChg chg="modSp">
        <pc:chgData name="Davina Szilvasy" userId="59fb472d-eed4-4f11-9686-c2c8db02a2cd" providerId="ADAL" clId="{197A76EF-C95D-4F71-B4A2-2BCDF3399A34}" dt="2018-11-15T11:01:23.574" v="93" actId="403"/>
        <pc:sldMkLst>
          <pc:docMk/>
          <pc:sldMk cId="636014570" sldId="314"/>
        </pc:sldMkLst>
        <pc:spChg chg="mod">
          <ac:chgData name="Davina Szilvasy" userId="59fb472d-eed4-4f11-9686-c2c8db02a2cd" providerId="ADAL" clId="{197A76EF-C95D-4F71-B4A2-2BCDF3399A34}" dt="2018-11-15T11:01:23.574" v="93" actId="403"/>
          <ac:spMkLst>
            <pc:docMk/>
            <pc:sldMk cId="636014570" sldId="314"/>
            <ac:spMk id="19" creationId="{5252A847-DE45-4FA3-A1F8-EEBEB845FF8E}"/>
          </ac:spMkLst>
        </pc:spChg>
      </pc:sldChg>
      <pc:sldChg chg="modSp">
        <pc:chgData name="Davina Szilvasy" userId="59fb472d-eed4-4f11-9686-c2c8db02a2cd" providerId="ADAL" clId="{197A76EF-C95D-4F71-B4A2-2BCDF3399A34}" dt="2018-11-15T10:48:30.712" v="2" actId="403"/>
        <pc:sldMkLst>
          <pc:docMk/>
          <pc:sldMk cId="1035052751" sldId="361"/>
        </pc:sldMkLst>
        <pc:spChg chg="mod">
          <ac:chgData name="Davina Szilvasy" userId="59fb472d-eed4-4f11-9686-c2c8db02a2cd" providerId="ADAL" clId="{197A76EF-C95D-4F71-B4A2-2BCDF3399A34}" dt="2018-11-15T10:48:30.712" v="2" actId="403"/>
          <ac:spMkLst>
            <pc:docMk/>
            <pc:sldMk cId="1035052751" sldId="361"/>
            <ac:spMk id="19" creationId="{5252A847-DE45-4FA3-A1F8-EEBEB845FF8E}"/>
          </ac:spMkLst>
        </pc:spChg>
      </pc:sldChg>
      <pc:sldChg chg="modSp">
        <pc:chgData name="Davina Szilvasy" userId="59fb472d-eed4-4f11-9686-c2c8db02a2cd" providerId="ADAL" clId="{197A76EF-C95D-4F71-B4A2-2BCDF3399A34}" dt="2018-11-15T11:01:30.576" v="94" actId="403"/>
        <pc:sldMkLst>
          <pc:docMk/>
          <pc:sldMk cId="310986706" sldId="386"/>
        </pc:sldMkLst>
        <pc:spChg chg="mod">
          <ac:chgData name="Davina Szilvasy" userId="59fb472d-eed4-4f11-9686-c2c8db02a2cd" providerId="ADAL" clId="{197A76EF-C95D-4F71-B4A2-2BCDF3399A34}" dt="2018-11-15T11:01:30.576" v="94" actId="403"/>
          <ac:spMkLst>
            <pc:docMk/>
            <pc:sldMk cId="310986706" sldId="386"/>
            <ac:spMk id="19" creationId="{5252A847-DE45-4FA3-A1F8-EEBEB845FF8E}"/>
          </ac:spMkLst>
        </pc:spChg>
      </pc:sldChg>
      <pc:sldChg chg="modSp">
        <pc:chgData name="Davina Szilvasy" userId="59fb472d-eed4-4f11-9686-c2c8db02a2cd" providerId="ADAL" clId="{197A76EF-C95D-4F71-B4A2-2BCDF3399A34}" dt="2018-11-15T10:48:02.033" v="1" actId="20577"/>
        <pc:sldMkLst>
          <pc:docMk/>
          <pc:sldMk cId="3401100034" sldId="390"/>
        </pc:sldMkLst>
        <pc:spChg chg="mod">
          <ac:chgData name="Davina Szilvasy" userId="59fb472d-eed4-4f11-9686-c2c8db02a2cd" providerId="ADAL" clId="{197A76EF-C95D-4F71-B4A2-2BCDF3399A34}" dt="2018-11-15T10:48:02.033" v="1" actId="20577"/>
          <ac:spMkLst>
            <pc:docMk/>
            <pc:sldMk cId="3401100034" sldId="390"/>
            <ac:spMk id="7" creationId="{C0CD6503-388C-4F9E-9FB0-9053D8579D01}"/>
          </ac:spMkLst>
        </pc:spChg>
      </pc:sldChg>
      <pc:sldChg chg="modSp">
        <pc:chgData name="Davina Szilvasy" userId="59fb472d-eed4-4f11-9686-c2c8db02a2cd" providerId="ADAL" clId="{197A76EF-C95D-4F71-B4A2-2BCDF3399A34}" dt="2018-11-15T11:11:30.071" v="138" actId="1038"/>
        <pc:sldMkLst>
          <pc:docMk/>
          <pc:sldMk cId="3548467120" sldId="393"/>
        </pc:sldMkLst>
        <pc:spChg chg="mod">
          <ac:chgData name="Davina Szilvasy" userId="59fb472d-eed4-4f11-9686-c2c8db02a2cd" providerId="ADAL" clId="{197A76EF-C95D-4F71-B4A2-2BCDF3399A34}" dt="2018-11-15T11:11:30.071" v="138" actId="1038"/>
          <ac:spMkLst>
            <pc:docMk/>
            <pc:sldMk cId="3548467120" sldId="393"/>
            <ac:spMk id="6" creationId="{1F74A026-549D-4A70-A0C9-25E9D5BDD873}"/>
          </ac:spMkLst>
        </pc:spChg>
        <pc:spChg chg="mod">
          <ac:chgData name="Davina Szilvasy" userId="59fb472d-eed4-4f11-9686-c2c8db02a2cd" providerId="ADAL" clId="{197A76EF-C95D-4F71-B4A2-2BCDF3399A34}" dt="2018-11-15T11:11:00.738" v="132" actId="1038"/>
          <ac:spMkLst>
            <pc:docMk/>
            <pc:sldMk cId="3548467120" sldId="393"/>
            <ac:spMk id="7" creationId="{F5412E6D-4A01-47D1-BF66-CCAC8939E6B6}"/>
          </ac:spMkLst>
        </pc:spChg>
        <pc:spChg chg="mod">
          <ac:chgData name="Davina Szilvasy" userId="59fb472d-eed4-4f11-9686-c2c8db02a2cd" providerId="ADAL" clId="{197A76EF-C95D-4F71-B4A2-2BCDF3399A34}" dt="2018-11-15T11:11:16.448" v="137" actId="14100"/>
          <ac:spMkLst>
            <pc:docMk/>
            <pc:sldMk cId="3548467120" sldId="393"/>
            <ac:spMk id="8" creationId="{33058175-40B5-4689-8F70-E005C5748DB7}"/>
          </ac:spMkLst>
        </pc:spChg>
        <pc:spChg chg="mod">
          <ac:chgData name="Davina Szilvasy" userId="59fb472d-eed4-4f11-9686-c2c8db02a2cd" providerId="ADAL" clId="{197A76EF-C95D-4F71-B4A2-2BCDF3399A34}" dt="2018-11-15T10:49:47.570" v="3" actId="403"/>
          <ac:spMkLst>
            <pc:docMk/>
            <pc:sldMk cId="3548467120" sldId="393"/>
            <ac:spMk id="19" creationId="{5252A847-DE45-4FA3-A1F8-EEBEB845FF8E}"/>
          </ac:spMkLst>
        </pc:spChg>
      </pc:sldChg>
      <pc:sldChg chg="addSp delSp modSp">
        <pc:chgData name="Davina Szilvasy" userId="59fb472d-eed4-4f11-9686-c2c8db02a2cd" providerId="ADAL" clId="{197A76EF-C95D-4F71-B4A2-2BCDF3399A34}" dt="2018-11-15T11:12:53.737" v="144" actId="207"/>
        <pc:sldMkLst>
          <pc:docMk/>
          <pc:sldMk cId="2910652240" sldId="394"/>
        </pc:sldMkLst>
        <pc:spChg chg="mod">
          <ac:chgData name="Davina Szilvasy" userId="59fb472d-eed4-4f11-9686-c2c8db02a2cd" providerId="ADAL" clId="{197A76EF-C95D-4F71-B4A2-2BCDF3399A34}" dt="2018-11-15T11:12:53.737" v="144" actId="207"/>
          <ac:spMkLst>
            <pc:docMk/>
            <pc:sldMk cId="2910652240" sldId="394"/>
            <ac:spMk id="6" creationId="{A69490F3-D3F0-470D-B1AA-678204B7D8CF}"/>
          </ac:spMkLst>
        </pc:spChg>
        <pc:spChg chg="mod">
          <ac:chgData name="Davina Szilvasy" userId="59fb472d-eed4-4f11-9686-c2c8db02a2cd" providerId="ADAL" clId="{197A76EF-C95D-4F71-B4A2-2BCDF3399A34}" dt="2018-11-15T11:12:53.737" v="144" actId="207"/>
          <ac:spMkLst>
            <pc:docMk/>
            <pc:sldMk cId="2910652240" sldId="394"/>
            <ac:spMk id="7" creationId="{4D6A4044-0144-4FD9-875A-6AD9D127EC94}"/>
          </ac:spMkLst>
        </pc:spChg>
        <pc:spChg chg="mod">
          <ac:chgData name="Davina Szilvasy" userId="59fb472d-eed4-4f11-9686-c2c8db02a2cd" providerId="ADAL" clId="{197A76EF-C95D-4F71-B4A2-2BCDF3399A34}" dt="2018-11-15T11:12:53.737" v="144" actId="207"/>
          <ac:spMkLst>
            <pc:docMk/>
            <pc:sldMk cId="2910652240" sldId="394"/>
            <ac:spMk id="8" creationId="{85489267-BA33-4F11-AD13-1FD7CF49F735}"/>
          </ac:spMkLst>
        </pc:spChg>
        <pc:spChg chg="mod">
          <ac:chgData name="Davina Szilvasy" userId="59fb472d-eed4-4f11-9686-c2c8db02a2cd" providerId="ADAL" clId="{197A76EF-C95D-4F71-B4A2-2BCDF3399A34}" dt="2018-11-15T11:12:53.737" v="144" actId="207"/>
          <ac:spMkLst>
            <pc:docMk/>
            <pc:sldMk cId="2910652240" sldId="394"/>
            <ac:spMk id="9" creationId="{F95055BC-A29E-4B01-B852-6834155E7E60}"/>
          </ac:spMkLst>
        </pc:spChg>
        <pc:spChg chg="mod">
          <ac:chgData name="Davina Szilvasy" userId="59fb472d-eed4-4f11-9686-c2c8db02a2cd" providerId="ADAL" clId="{197A76EF-C95D-4F71-B4A2-2BCDF3399A34}" dt="2018-11-15T11:12:53.737" v="144" actId="207"/>
          <ac:spMkLst>
            <pc:docMk/>
            <pc:sldMk cId="2910652240" sldId="394"/>
            <ac:spMk id="10" creationId="{557B0E99-1508-4AAD-BF8F-2CDEB1140955}"/>
          </ac:spMkLst>
        </pc:spChg>
        <pc:spChg chg="mod">
          <ac:chgData name="Davina Szilvasy" userId="59fb472d-eed4-4f11-9686-c2c8db02a2cd" providerId="ADAL" clId="{197A76EF-C95D-4F71-B4A2-2BCDF3399A34}" dt="2018-11-15T10:51:22.312" v="18" actId="1076"/>
          <ac:spMkLst>
            <pc:docMk/>
            <pc:sldMk cId="2910652240" sldId="394"/>
            <ac:spMk id="11" creationId="{2F754E74-C1FB-46BD-8D2E-41EECC7E7A38}"/>
          </ac:spMkLst>
        </pc:spChg>
        <pc:spChg chg="mod">
          <ac:chgData name="Davina Szilvasy" userId="59fb472d-eed4-4f11-9686-c2c8db02a2cd" providerId="ADAL" clId="{197A76EF-C95D-4F71-B4A2-2BCDF3399A34}" dt="2018-11-15T10:51:37.089" v="22" actId="1076"/>
          <ac:spMkLst>
            <pc:docMk/>
            <pc:sldMk cId="2910652240" sldId="394"/>
            <ac:spMk id="12" creationId="{16AAF926-1312-47EF-BC29-7D70531D8CF8}"/>
          </ac:spMkLst>
        </pc:spChg>
        <pc:spChg chg="mod">
          <ac:chgData name="Davina Szilvasy" userId="59fb472d-eed4-4f11-9686-c2c8db02a2cd" providerId="ADAL" clId="{197A76EF-C95D-4F71-B4A2-2BCDF3399A34}" dt="2018-11-15T10:51:31.182" v="21" actId="1076"/>
          <ac:spMkLst>
            <pc:docMk/>
            <pc:sldMk cId="2910652240" sldId="394"/>
            <ac:spMk id="13" creationId="{414AE590-DD79-4FA4-9A81-AEB92AC9B58D}"/>
          </ac:spMkLst>
        </pc:spChg>
        <pc:spChg chg="add del mod">
          <ac:chgData name="Davina Szilvasy" userId="59fb472d-eed4-4f11-9686-c2c8db02a2cd" providerId="ADAL" clId="{197A76EF-C95D-4F71-B4A2-2BCDF3399A34}" dt="2018-11-15T11:12:45.417" v="143" actId="478"/>
          <ac:spMkLst>
            <pc:docMk/>
            <pc:sldMk cId="2910652240" sldId="394"/>
            <ac:spMk id="14" creationId="{66924F3C-E3CA-4F17-97C3-189D78EE8BE7}"/>
          </ac:spMkLst>
        </pc:spChg>
        <pc:spChg chg="add del mod">
          <ac:chgData name="Davina Szilvasy" userId="59fb472d-eed4-4f11-9686-c2c8db02a2cd" providerId="ADAL" clId="{197A76EF-C95D-4F71-B4A2-2BCDF3399A34}" dt="2018-11-15T11:12:45.417" v="143" actId="478"/>
          <ac:spMkLst>
            <pc:docMk/>
            <pc:sldMk cId="2910652240" sldId="394"/>
            <ac:spMk id="15" creationId="{FB498D5D-06CB-40F4-A5D9-446E2EB84FC8}"/>
          </ac:spMkLst>
        </pc:spChg>
        <pc:spChg chg="add del mod">
          <ac:chgData name="Davina Szilvasy" userId="59fb472d-eed4-4f11-9686-c2c8db02a2cd" providerId="ADAL" clId="{197A76EF-C95D-4F71-B4A2-2BCDF3399A34}" dt="2018-11-15T11:12:43.008" v="142" actId="478"/>
          <ac:spMkLst>
            <pc:docMk/>
            <pc:sldMk cId="2910652240" sldId="394"/>
            <ac:spMk id="19" creationId="{5252A847-DE45-4FA3-A1F8-EEBEB845FF8E}"/>
          </ac:spMkLst>
        </pc:spChg>
        <pc:spChg chg="add del mod">
          <ac:chgData name="Davina Szilvasy" userId="59fb472d-eed4-4f11-9686-c2c8db02a2cd" providerId="ADAL" clId="{197A76EF-C95D-4F71-B4A2-2BCDF3399A34}" dt="2018-11-15T11:12:45.417" v="143" actId="478"/>
          <ac:spMkLst>
            <pc:docMk/>
            <pc:sldMk cId="2910652240" sldId="394"/>
            <ac:spMk id="20" creationId="{B184A3ED-B5D3-4759-87BB-1E0820C36246}"/>
          </ac:spMkLst>
        </pc:spChg>
        <pc:spChg chg="add del mod">
          <ac:chgData name="Davina Szilvasy" userId="59fb472d-eed4-4f11-9686-c2c8db02a2cd" providerId="ADAL" clId="{197A76EF-C95D-4F71-B4A2-2BCDF3399A34}" dt="2018-11-15T11:12:45.417" v="143" actId="478"/>
          <ac:spMkLst>
            <pc:docMk/>
            <pc:sldMk cId="2910652240" sldId="394"/>
            <ac:spMk id="21" creationId="{F96C49E5-3D99-40BF-8E0D-CDA0AE87EE3E}"/>
          </ac:spMkLst>
        </pc:spChg>
        <pc:spChg chg="add del mod">
          <ac:chgData name="Davina Szilvasy" userId="59fb472d-eed4-4f11-9686-c2c8db02a2cd" providerId="ADAL" clId="{197A76EF-C95D-4F71-B4A2-2BCDF3399A34}" dt="2018-11-15T11:12:45.417" v="143" actId="478"/>
          <ac:spMkLst>
            <pc:docMk/>
            <pc:sldMk cId="2910652240" sldId="394"/>
            <ac:spMk id="22" creationId="{B8601AC4-C29F-4363-9D94-0E2FDB79CC86}"/>
          </ac:spMkLst>
        </pc:spChg>
      </pc:sldChg>
      <pc:sldChg chg="modSp del">
        <pc:chgData name="Davina Szilvasy" userId="59fb472d-eed4-4f11-9686-c2c8db02a2cd" providerId="ADAL" clId="{197A76EF-C95D-4F71-B4A2-2BCDF3399A34}" dt="2018-11-15T10:50:11.283" v="6" actId="2696"/>
        <pc:sldMkLst>
          <pc:docMk/>
          <pc:sldMk cId="2612174068" sldId="395"/>
        </pc:sldMkLst>
        <pc:spChg chg="mod">
          <ac:chgData name="Davina Szilvasy" userId="59fb472d-eed4-4f11-9686-c2c8db02a2cd" providerId="ADAL" clId="{197A76EF-C95D-4F71-B4A2-2BCDF3399A34}" dt="2018-11-15T10:50:05.603" v="5" actId="403"/>
          <ac:spMkLst>
            <pc:docMk/>
            <pc:sldMk cId="2612174068" sldId="395"/>
            <ac:spMk id="19" creationId="{5252A847-DE45-4FA3-A1F8-EEBEB845FF8E}"/>
          </ac:spMkLst>
        </pc:spChg>
      </pc:sldChg>
      <pc:sldChg chg="modSp">
        <pc:chgData name="Davina Szilvasy" userId="59fb472d-eed4-4f11-9686-c2c8db02a2cd" providerId="ADAL" clId="{197A76EF-C95D-4F71-B4A2-2BCDF3399A34}" dt="2018-11-15T11:13:51.607" v="148" actId="20577"/>
        <pc:sldMkLst>
          <pc:docMk/>
          <pc:sldMk cId="324982043" sldId="396"/>
        </pc:sldMkLst>
        <pc:spChg chg="mod">
          <ac:chgData name="Davina Szilvasy" userId="59fb472d-eed4-4f11-9686-c2c8db02a2cd" providerId="ADAL" clId="{197A76EF-C95D-4F71-B4A2-2BCDF3399A34}" dt="2018-11-15T11:13:51.607" v="148" actId="20577"/>
          <ac:spMkLst>
            <pc:docMk/>
            <pc:sldMk cId="324982043" sldId="396"/>
            <ac:spMk id="19" creationId="{5252A847-DE45-4FA3-A1F8-EEBEB845FF8E}"/>
          </ac:spMkLst>
        </pc:spChg>
      </pc:sldChg>
      <pc:sldChg chg="modSp del">
        <pc:chgData name="Davina Szilvasy" userId="59fb472d-eed4-4f11-9686-c2c8db02a2cd" providerId="ADAL" clId="{197A76EF-C95D-4F71-B4A2-2BCDF3399A34}" dt="2018-11-15T11:14:00.867" v="150" actId="2696"/>
        <pc:sldMkLst>
          <pc:docMk/>
          <pc:sldMk cId="1264962059" sldId="397"/>
        </pc:sldMkLst>
        <pc:spChg chg="mod">
          <ac:chgData name="Davina Szilvasy" userId="59fb472d-eed4-4f11-9686-c2c8db02a2cd" providerId="ADAL" clId="{197A76EF-C95D-4F71-B4A2-2BCDF3399A34}" dt="2018-11-15T10:54:59.277" v="54" actId="13926"/>
          <ac:spMkLst>
            <pc:docMk/>
            <pc:sldMk cId="1264962059" sldId="397"/>
            <ac:spMk id="19" creationId="{5252A847-DE45-4FA3-A1F8-EEBEB845FF8E}"/>
          </ac:spMkLst>
        </pc:spChg>
      </pc:sldChg>
      <pc:sldChg chg="modSp">
        <pc:chgData name="Davina Szilvasy" userId="59fb472d-eed4-4f11-9686-c2c8db02a2cd" providerId="ADAL" clId="{197A76EF-C95D-4F71-B4A2-2BCDF3399A34}" dt="2018-11-15T10:57:37.649" v="76" actId="13219"/>
        <pc:sldMkLst>
          <pc:docMk/>
          <pc:sldMk cId="3771413656" sldId="398"/>
        </pc:sldMkLst>
        <pc:spChg chg="mod">
          <ac:chgData name="Davina Szilvasy" userId="59fb472d-eed4-4f11-9686-c2c8db02a2cd" providerId="ADAL" clId="{197A76EF-C95D-4F71-B4A2-2BCDF3399A34}" dt="2018-11-15T10:55:08.261" v="55" actId="403"/>
          <ac:spMkLst>
            <pc:docMk/>
            <pc:sldMk cId="3771413656" sldId="398"/>
            <ac:spMk id="19" creationId="{5252A847-DE45-4FA3-A1F8-EEBEB845FF8E}"/>
          </ac:spMkLst>
        </pc:spChg>
        <pc:graphicFrameChg chg="mod modGraphic">
          <ac:chgData name="Davina Szilvasy" userId="59fb472d-eed4-4f11-9686-c2c8db02a2cd" providerId="ADAL" clId="{197A76EF-C95D-4F71-B4A2-2BCDF3399A34}" dt="2018-11-15T10:57:37.649" v="76" actId="13219"/>
          <ac:graphicFrameMkLst>
            <pc:docMk/>
            <pc:sldMk cId="3771413656" sldId="398"/>
            <ac:graphicFrameMk id="6" creationId="{752E99A8-8BB1-4CE0-ACB4-D83BA8E47154}"/>
          </ac:graphicFrameMkLst>
        </pc:graphicFrameChg>
      </pc:sldChg>
      <pc:sldChg chg="del">
        <pc:chgData name="Davina Szilvasy" userId="59fb472d-eed4-4f11-9686-c2c8db02a2cd" providerId="ADAL" clId="{197A76EF-C95D-4F71-B4A2-2BCDF3399A34}" dt="2018-11-15T10:59:27.655" v="77" actId="2696"/>
        <pc:sldMkLst>
          <pc:docMk/>
          <pc:sldMk cId="3206903155" sldId="399"/>
        </pc:sldMkLst>
      </pc:sldChg>
      <pc:sldChg chg="modSp">
        <pc:chgData name="Davina Szilvasy" userId="59fb472d-eed4-4f11-9686-c2c8db02a2cd" providerId="ADAL" clId="{197A76EF-C95D-4F71-B4A2-2BCDF3399A34}" dt="2018-11-15T11:01:16.357" v="92" actId="403"/>
        <pc:sldMkLst>
          <pc:docMk/>
          <pc:sldMk cId="2037083344" sldId="400"/>
        </pc:sldMkLst>
        <pc:spChg chg="mod">
          <ac:chgData name="Davina Szilvasy" userId="59fb472d-eed4-4f11-9686-c2c8db02a2cd" providerId="ADAL" clId="{197A76EF-C95D-4F71-B4A2-2BCDF3399A34}" dt="2018-11-15T11:01:16.357" v="92" actId="403"/>
          <ac:spMkLst>
            <pc:docMk/>
            <pc:sldMk cId="2037083344" sldId="400"/>
            <ac:spMk id="19" creationId="{5252A847-DE45-4FA3-A1F8-EEBEB845FF8E}"/>
          </ac:spMkLst>
        </pc:spChg>
      </pc:sldChg>
      <pc:sldChg chg="modSp">
        <pc:chgData name="Davina Szilvasy" userId="59fb472d-eed4-4f11-9686-c2c8db02a2cd" providerId="ADAL" clId="{197A76EF-C95D-4F71-B4A2-2BCDF3399A34}" dt="2018-11-15T11:01:05.894" v="91" actId="403"/>
        <pc:sldMkLst>
          <pc:docMk/>
          <pc:sldMk cId="2474840099" sldId="401"/>
        </pc:sldMkLst>
        <pc:spChg chg="mod">
          <ac:chgData name="Davina Szilvasy" userId="59fb472d-eed4-4f11-9686-c2c8db02a2cd" providerId="ADAL" clId="{197A76EF-C95D-4F71-B4A2-2BCDF3399A34}" dt="2018-11-15T11:01:05.894" v="91" actId="403"/>
          <ac:spMkLst>
            <pc:docMk/>
            <pc:sldMk cId="2474840099" sldId="401"/>
            <ac:spMk id="19" creationId="{5252A847-DE45-4FA3-A1F8-EEBEB845FF8E}"/>
          </ac:spMkLst>
        </pc:spChg>
      </pc:sldChg>
      <pc:sldChg chg="modSp">
        <pc:chgData name="Davina Szilvasy" userId="59fb472d-eed4-4f11-9686-c2c8db02a2cd" providerId="ADAL" clId="{197A76EF-C95D-4F71-B4A2-2BCDF3399A34}" dt="2018-11-15T11:01:34.993" v="95" actId="403"/>
        <pc:sldMkLst>
          <pc:docMk/>
          <pc:sldMk cId="3739062774" sldId="402"/>
        </pc:sldMkLst>
        <pc:spChg chg="mod">
          <ac:chgData name="Davina Szilvasy" userId="59fb472d-eed4-4f11-9686-c2c8db02a2cd" providerId="ADAL" clId="{197A76EF-C95D-4F71-B4A2-2BCDF3399A34}" dt="2018-11-15T11:01:34.993" v="95" actId="403"/>
          <ac:spMkLst>
            <pc:docMk/>
            <pc:sldMk cId="3739062774" sldId="402"/>
            <ac:spMk id="19" creationId="{5252A847-DE45-4FA3-A1F8-EEBEB845FF8E}"/>
          </ac:spMkLst>
        </pc:spChg>
      </pc:sldChg>
      <pc:sldChg chg="modSp">
        <pc:chgData name="Davina Szilvasy" userId="59fb472d-eed4-4f11-9686-c2c8db02a2cd" providerId="ADAL" clId="{197A76EF-C95D-4F71-B4A2-2BCDF3399A34}" dt="2018-11-15T11:15:00.170" v="154" actId="255"/>
        <pc:sldMkLst>
          <pc:docMk/>
          <pc:sldMk cId="274108058" sldId="403"/>
        </pc:sldMkLst>
        <pc:spChg chg="mod">
          <ac:chgData name="Davina Szilvasy" userId="59fb472d-eed4-4f11-9686-c2c8db02a2cd" providerId="ADAL" clId="{197A76EF-C95D-4F71-B4A2-2BCDF3399A34}" dt="2018-11-15T11:15:00.170" v="154" actId="255"/>
          <ac:spMkLst>
            <pc:docMk/>
            <pc:sldMk cId="274108058" sldId="403"/>
            <ac:spMk id="19" creationId="{5252A847-DE45-4FA3-A1F8-EEBEB845FF8E}"/>
          </ac:spMkLst>
        </pc:spChg>
      </pc:sldChg>
      <pc:sldChg chg="modSp">
        <pc:chgData name="Davina Szilvasy" userId="59fb472d-eed4-4f11-9686-c2c8db02a2cd" providerId="ADAL" clId="{197A76EF-C95D-4F71-B4A2-2BCDF3399A34}" dt="2018-11-15T11:15:08.796" v="155" actId="404"/>
        <pc:sldMkLst>
          <pc:docMk/>
          <pc:sldMk cId="525004206" sldId="404"/>
        </pc:sldMkLst>
        <pc:spChg chg="mod">
          <ac:chgData name="Davina Szilvasy" userId="59fb472d-eed4-4f11-9686-c2c8db02a2cd" providerId="ADAL" clId="{197A76EF-C95D-4F71-B4A2-2BCDF3399A34}" dt="2018-11-15T11:15:08.796" v="155" actId="404"/>
          <ac:spMkLst>
            <pc:docMk/>
            <pc:sldMk cId="525004206" sldId="404"/>
            <ac:spMk id="19" creationId="{5252A847-DE45-4FA3-A1F8-EEBEB845FF8E}"/>
          </ac:spMkLst>
        </pc:spChg>
      </pc:sldChg>
      <pc:sldChg chg="modSp">
        <pc:chgData name="Davina Szilvasy" userId="59fb472d-eed4-4f11-9686-c2c8db02a2cd" providerId="ADAL" clId="{197A76EF-C95D-4F71-B4A2-2BCDF3399A34}" dt="2018-11-15T11:01:52.433" v="97" actId="403"/>
        <pc:sldMkLst>
          <pc:docMk/>
          <pc:sldMk cId="2683260718" sldId="405"/>
        </pc:sldMkLst>
        <pc:spChg chg="mod">
          <ac:chgData name="Davina Szilvasy" userId="59fb472d-eed4-4f11-9686-c2c8db02a2cd" providerId="ADAL" clId="{197A76EF-C95D-4F71-B4A2-2BCDF3399A34}" dt="2018-11-15T11:01:52.433" v="97" actId="403"/>
          <ac:spMkLst>
            <pc:docMk/>
            <pc:sldMk cId="2683260718" sldId="405"/>
            <ac:spMk id="19" creationId="{5252A847-DE45-4FA3-A1F8-EEBEB845FF8E}"/>
          </ac:spMkLst>
        </pc:spChg>
      </pc:sldChg>
      <pc:sldChg chg="modSp">
        <pc:chgData name="Davina Szilvasy" userId="59fb472d-eed4-4f11-9686-c2c8db02a2cd" providerId="ADAL" clId="{197A76EF-C95D-4F71-B4A2-2BCDF3399A34}" dt="2018-11-15T11:08:27.520" v="105" actId="255"/>
        <pc:sldMkLst>
          <pc:docMk/>
          <pc:sldMk cId="1109782986" sldId="406"/>
        </pc:sldMkLst>
        <pc:spChg chg="mod">
          <ac:chgData name="Davina Szilvasy" userId="59fb472d-eed4-4f11-9686-c2c8db02a2cd" providerId="ADAL" clId="{197A76EF-C95D-4F71-B4A2-2BCDF3399A34}" dt="2018-11-15T11:08:27.520" v="105" actId="255"/>
          <ac:spMkLst>
            <pc:docMk/>
            <pc:sldMk cId="1109782986" sldId="406"/>
            <ac:spMk id="19" creationId="{5252A847-DE45-4FA3-A1F8-EEBEB845FF8E}"/>
          </ac:spMkLst>
        </pc:spChg>
      </pc:sldChg>
      <pc:sldChg chg="modSp del">
        <pc:chgData name="Davina Szilvasy" userId="59fb472d-eed4-4f11-9686-c2c8db02a2cd" providerId="ADAL" clId="{197A76EF-C95D-4F71-B4A2-2BCDF3399A34}" dt="2018-11-15T11:09:14.663" v="109" actId="2696"/>
        <pc:sldMkLst>
          <pc:docMk/>
          <pc:sldMk cId="1401648307" sldId="407"/>
        </pc:sldMkLst>
        <pc:spChg chg="mod">
          <ac:chgData name="Davina Szilvasy" userId="59fb472d-eed4-4f11-9686-c2c8db02a2cd" providerId="ADAL" clId="{197A76EF-C95D-4F71-B4A2-2BCDF3399A34}" dt="2018-11-15T11:02:02.703" v="99" actId="403"/>
          <ac:spMkLst>
            <pc:docMk/>
            <pc:sldMk cId="1401648307" sldId="407"/>
            <ac:spMk id="19" creationId="{5252A847-DE45-4FA3-A1F8-EEBEB845FF8E}"/>
          </ac:spMkLst>
        </pc:spChg>
      </pc:sldChg>
      <pc:sldChg chg="delSp modSp add del ord">
        <pc:chgData name="Davina Szilvasy" userId="59fb472d-eed4-4f11-9686-c2c8db02a2cd" providerId="ADAL" clId="{197A76EF-C95D-4F71-B4A2-2BCDF3399A34}" dt="2018-11-15T11:12:59.559" v="145" actId="2696"/>
        <pc:sldMkLst>
          <pc:docMk/>
          <pc:sldMk cId="2727293802" sldId="408"/>
        </pc:sldMkLst>
        <pc:spChg chg="mod">
          <ac:chgData name="Davina Szilvasy" userId="59fb472d-eed4-4f11-9686-c2c8db02a2cd" providerId="ADAL" clId="{197A76EF-C95D-4F71-B4A2-2BCDF3399A34}" dt="2018-11-15T10:54:00.171" v="49" actId="207"/>
          <ac:spMkLst>
            <pc:docMk/>
            <pc:sldMk cId="2727293802" sldId="408"/>
            <ac:spMk id="6" creationId="{A69490F3-D3F0-470D-B1AA-678204B7D8CF}"/>
          </ac:spMkLst>
        </pc:spChg>
        <pc:spChg chg="mod">
          <ac:chgData name="Davina Szilvasy" userId="59fb472d-eed4-4f11-9686-c2c8db02a2cd" providerId="ADAL" clId="{197A76EF-C95D-4F71-B4A2-2BCDF3399A34}" dt="2018-11-15T10:54:00.171" v="49" actId="207"/>
          <ac:spMkLst>
            <pc:docMk/>
            <pc:sldMk cId="2727293802" sldId="408"/>
            <ac:spMk id="7" creationId="{4D6A4044-0144-4FD9-875A-6AD9D127EC94}"/>
          </ac:spMkLst>
        </pc:spChg>
        <pc:spChg chg="mod">
          <ac:chgData name="Davina Szilvasy" userId="59fb472d-eed4-4f11-9686-c2c8db02a2cd" providerId="ADAL" clId="{197A76EF-C95D-4F71-B4A2-2BCDF3399A34}" dt="2018-11-15T10:54:00.171" v="49" actId="207"/>
          <ac:spMkLst>
            <pc:docMk/>
            <pc:sldMk cId="2727293802" sldId="408"/>
            <ac:spMk id="8" creationId="{85489267-BA33-4F11-AD13-1FD7CF49F735}"/>
          </ac:spMkLst>
        </pc:spChg>
        <pc:spChg chg="mod">
          <ac:chgData name="Davina Szilvasy" userId="59fb472d-eed4-4f11-9686-c2c8db02a2cd" providerId="ADAL" clId="{197A76EF-C95D-4F71-B4A2-2BCDF3399A34}" dt="2018-11-15T10:54:00.171" v="49" actId="207"/>
          <ac:spMkLst>
            <pc:docMk/>
            <pc:sldMk cId="2727293802" sldId="408"/>
            <ac:spMk id="9" creationId="{F95055BC-A29E-4B01-B852-6834155E7E60}"/>
          </ac:spMkLst>
        </pc:spChg>
        <pc:spChg chg="mod">
          <ac:chgData name="Davina Szilvasy" userId="59fb472d-eed4-4f11-9686-c2c8db02a2cd" providerId="ADAL" clId="{197A76EF-C95D-4F71-B4A2-2BCDF3399A34}" dt="2018-11-15T10:54:00.171" v="49" actId="207"/>
          <ac:spMkLst>
            <pc:docMk/>
            <pc:sldMk cId="2727293802" sldId="408"/>
            <ac:spMk id="10" creationId="{557B0E99-1508-4AAD-BF8F-2CDEB1140955}"/>
          </ac:spMkLst>
        </pc:spChg>
        <pc:spChg chg="del">
          <ac:chgData name="Davina Szilvasy" userId="59fb472d-eed4-4f11-9686-c2c8db02a2cd" providerId="ADAL" clId="{197A76EF-C95D-4F71-B4A2-2BCDF3399A34}" dt="2018-11-15T10:53:50.198" v="48" actId="478"/>
          <ac:spMkLst>
            <pc:docMk/>
            <pc:sldMk cId="2727293802" sldId="408"/>
            <ac:spMk id="14" creationId="{66924F3C-E3CA-4F17-97C3-189D78EE8BE7}"/>
          </ac:spMkLst>
        </pc:spChg>
        <pc:spChg chg="del">
          <ac:chgData name="Davina Szilvasy" userId="59fb472d-eed4-4f11-9686-c2c8db02a2cd" providerId="ADAL" clId="{197A76EF-C95D-4F71-B4A2-2BCDF3399A34}" dt="2018-11-15T10:53:50.198" v="48" actId="478"/>
          <ac:spMkLst>
            <pc:docMk/>
            <pc:sldMk cId="2727293802" sldId="408"/>
            <ac:spMk id="15" creationId="{FB498D5D-06CB-40F4-A5D9-446E2EB84FC8}"/>
          </ac:spMkLst>
        </pc:spChg>
        <pc:spChg chg="del">
          <ac:chgData name="Davina Szilvasy" userId="59fb472d-eed4-4f11-9686-c2c8db02a2cd" providerId="ADAL" clId="{197A76EF-C95D-4F71-B4A2-2BCDF3399A34}" dt="2018-11-15T10:53:50.198" v="48" actId="478"/>
          <ac:spMkLst>
            <pc:docMk/>
            <pc:sldMk cId="2727293802" sldId="408"/>
            <ac:spMk id="20" creationId="{B184A3ED-B5D3-4759-87BB-1E0820C36246}"/>
          </ac:spMkLst>
        </pc:spChg>
        <pc:spChg chg="del">
          <ac:chgData name="Davina Szilvasy" userId="59fb472d-eed4-4f11-9686-c2c8db02a2cd" providerId="ADAL" clId="{197A76EF-C95D-4F71-B4A2-2BCDF3399A34}" dt="2018-11-15T10:53:50.198" v="48" actId="478"/>
          <ac:spMkLst>
            <pc:docMk/>
            <pc:sldMk cId="2727293802" sldId="408"/>
            <ac:spMk id="21" creationId="{F96C49E5-3D99-40BF-8E0D-CDA0AE87EE3E}"/>
          </ac:spMkLst>
        </pc:spChg>
        <pc:spChg chg="del">
          <ac:chgData name="Davina Szilvasy" userId="59fb472d-eed4-4f11-9686-c2c8db02a2cd" providerId="ADAL" clId="{197A76EF-C95D-4F71-B4A2-2BCDF3399A34}" dt="2018-11-15T10:53:50.198" v="48" actId="478"/>
          <ac:spMkLst>
            <pc:docMk/>
            <pc:sldMk cId="2727293802" sldId="408"/>
            <ac:spMk id="22" creationId="{B8601AC4-C29F-4363-9D94-0E2FDB79CC86}"/>
          </ac:spMkLst>
        </pc:spChg>
      </pc:sldChg>
      <pc:sldChg chg="addSp modSp add">
        <pc:chgData name="Davina Szilvasy" userId="59fb472d-eed4-4f11-9686-c2c8db02a2cd" providerId="ADAL" clId="{197A76EF-C95D-4F71-B4A2-2BCDF3399A34}" dt="2018-11-15T11:00:49.645" v="90" actId="14100"/>
        <pc:sldMkLst>
          <pc:docMk/>
          <pc:sldMk cId="762456178" sldId="409"/>
        </pc:sldMkLst>
        <pc:cxnChg chg="add mod">
          <ac:chgData name="Davina Szilvasy" userId="59fb472d-eed4-4f11-9686-c2c8db02a2cd" providerId="ADAL" clId="{197A76EF-C95D-4F71-B4A2-2BCDF3399A34}" dt="2018-11-15T10:59:58.888" v="81" actId="1582"/>
          <ac:cxnSpMkLst>
            <pc:docMk/>
            <pc:sldMk cId="762456178" sldId="409"/>
            <ac:cxnSpMk id="3" creationId="{DFAE4C94-961F-4CB1-B0A6-74336B7D8CC8}"/>
          </ac:cxnSpMkLst>
        </pc:cxnChg>
        <pc:cxnChg chg="add mod">
          <ac:chgData name="Davina Szilvasy" userId="59fb472d-eed4-4f11-9686-c2c8db02a2cd" providerId="ADAL" clId="{197A76EF-C95D-4F71-B4A2-2BCDF3399A34}" dt="2018-11-15T11:00:18.708" v="84" actId="14100"/>
          <ac:cxnSpMkLst>
            <pc:docMk/>
            <pc:sldMk cId="762456178" sldId="409"/>
            <ac:cxnSpMk id="9" creationId="{F5C37456-4980-40A8-9826-DA42A68FB371}"/>
          </ac:cxnSpMkLst>
        </pc:cxnChg>
        <pc:cxnChg chg="add mod">
          <ac:chgData name="Davina Szilvasy" userId="59fb472d-eed4-4f11-9686-c2c8db02a2cd" providerId="ADAL" clId="{197A76EF-C95D-4F71-B4A2-2BCDF3399A34}" dt="2018-11-15T11:00:35.479" v="87" actId="14100"/>
          <ac:cxnSpMkLst>
            <pc:docMk/>
            <pc:sldMk cId="762456178" sldId="409"/>
            <ac:cxnSpMk id="11" creationId="{988866D3-371D-4C32-ADE3-4CC45537EB67}"/>
          </ac:cxnSpMkLst>
        </pc:cxnChg>
        <pc:cxnChg chg="add mod">
          <ac:chgData name="Davina Szilvasy" userId="59fb472d-eed4-4f11-9686-c2c8db02a2cd" providerId="ADAL" clId="{197A76EF-C95D-4F71-B4A2-2BCDF3399A34}" dt="2018-11-15T11:00:49.645" v="90" actId="14100"/>
          <ac:cxnSpMkLst>
            <pc:docMk/>
            <pc:sldMk cId="762456178" sldId="409"/>
            <ac:cxnSpMk id="13" creationId="{4BAB77E2-D06C-4DA5-80FF-0017FB934AB5}"/>
          </ac:cxnSpMkLst>
        </pc:cxnChg>
      </pc:sldChg>
      <pc:sldChg chg="modSp add">
        <pc:chgData name="Davina Szilvasy" userId="59fb472d-eed4-4f11-9686-c2c8db02a2cd" providerId="ADAL" clId="{197A76EF-C95D-4F71-B4A2-2BCDF3399A34}" dt="2018-11-15T11:08:40.563" v="107"/>
        <pc:sldMkLst>
          <pc:docMk/>
          <pc:sldMk cId="3502487103" sldId="410"/>
        </pc:sldMkLst>
        <pc:spChg chg="mod">
          <ac:chgData name="Davina Szilvasy" userId="59fb472d-eed4-4f11-9686-c2c8db02a2cd" providerId="ADAL" clId="{197A76EF-C95D-4F71-B4A2-2BCDF3399A34}" dt="2018-11-15T11:08:40.563" v="107"/>
          <ac:spMkLst>
            <pc:docMk/>
            <pc:sldMk cId="3502487103" sldId="410"/>
            <ac:spMk id="19" creationId="{5252A847-DE45-4FA3-A1F8-EEBEB845FF8E}"/>
          </ac:spMkLst>
        </pc:spChg>
      </pc:sldChg>
      <pc:sldChg chg="modSp add">
        <pc:chgData name="Davina Szilvasy" userId="59fb472d-eed4-4f11-9686-c2c8db02a2cd" providerId="ADAL" clId="{197A76EF-C95D-4F71-B4A2-2BCDF3399A34}" dt="2018-11-15T11:13:18.524" v="147" actId="1076"/>
        <pc:sldMkLst>
          <pc:docMk/>
          <pc:sldMk cId="188032016" sldId="411"/>
        </pc:sldMkLst>
        <pc:spChg chg="mod">
          <ac:chgData name="Davina Szilvasy" userId="59fb472d-eed4-4f11-9686-c2c8db02a2cd" providerId="ADAL" clId="{197A76EF-C95D-4F71-B4A2-2BCDF3399A34}" dt="2018-11-15T11:13:13.147" v="146" actId="1076"/>
          <ac:spMkLst>
            <pc:docMk/>
            <pc:sldMk cId="188032016" sldId="411"/>
            <ac:spMk id="14" creationId="{66924F3C-E3CA-4F17-97C3-189D78EE8BE7}"/>
          </ac:spMkLst>
        </pc:spChg>
        <pc:spChg chg="mod">
          <ac:chgData name="Davina Szilvasy" userId="59fb472d-eed4-4f11-9686-c2c8db02a2cd" providerId="ADAL" clId="{197A76EF-C95D-4F71-B4A2-2BCDF3399A34}" dt="2018-11-15T11:13:18.524" v="147" actId="1076"/>
          <ac:spMkLst>
            <pc:docMk/>
            <pc:sldMk cId="188032016" sldId="411"/>
            <ac:spMk id="22" creationId="{B8601AC4-C29F-4363-9D94-0E2FDB79CC86}"/>
          </ac:spMkLst>
        </pc:spChg>
      </pc:sldChg>
      <pc:sldChg chg="add del">
        <pc:chgData name="Davina Szilvasy" userId="59fb472d-eed4-4f11-9686-c2c8db02a2cd" providerId="ADAL" clId="{197A76EF-C95D-4F71-B4A2-2BCDF3399A34}" dt="2018-11-15T11:09:25.343" v="110" actId="2696"/>
        <pc:sldMkLst>
          <pc:docMk/>
          <pc:sldMk cId="224311041" sldId="411"/>
        </pc:sldMkLst>
      </pc:sldChg>
      <pc:sldChg chg="modSp add">
        <pc:chgData name="Davina Szilvasy" userId="59fb472d-eed4-4f11-9686-c2c8db02a2cd" providerId="ADAL" clId="{197A76EF-C95D-4F71-B4A2-2BCDF3399A34}" dt="2018-11-15T11:14:08.576" v="151" actId="207"/>
        <pc:sldMkLst>
          <pc:docMk/>
          <pc:sldMk cId="3822567678" sldId="412"/>
        </pc:sldMkLst>
        <pc:spChg chg="mod">
          <ac:chgData name="Davina Szilvasy" userId="59fb472d-eed4-4f11-9686-c2c8db02a2cd" providerId="ADAL" clId="{197A76EF-C95D-4F71-B4A2-2BCDF3399A34}" dt="2018-11-15T11:14:08.576" v="151" actId="207"/>
          <ac:spMkLst>
            <pc:docMk/>
            <pc:sldMk cId="3822567678" sldId="412"/>
            <ac:spMk id="19" creationId="{5252A847-DE45-4FA3-A1F8-EEBEB845FF8E}"/>
          </ac:spMkLst>
        </pc:spChg>
      </pc:sldChg>
    </pc:docChg>
  </pc:docChgLst>
  <pc:docChgLst>
    <pc:chgData name="Sue Chattoe" userId="741ab44a-d9c5-47bd-b16d-18b656618870" providerId="ADAL" clId="{6C686646-08AB-4141-B0B3-67CC30E486AA}"/>
    <pc:docChg chg="delSld">
      <pc:chgData name="Sue Chattoe" userId="741ab44a-d9c5-47bd-b16d-18b656618870" providerId="ADAL" clId="{6C686646-08AB-4141-B0B3-67CC30E486AA}" dt="2018-10-23T09:26:42.325" v="0" actId="2696"/>
      <pc:docMkLst>
        <pc:docMk/>
      </pc:docMkLst>
    </pc:docChg>
  </pc:docChgLst>
  <pc:docChgLst>
    <pc:chgData name="Ashleigh Sobol" userId="8430f2a2-602f-4dde-a79b-412efd9dd8bf" providerId="ADAL" clId="{EBBEA64A-49F4-4886-BEAA-20A5E6C5C884}"/>
    <pc:docChg chg="modSld">
      <pc:chgData name="Ashleigh Sobol" userId="8430f2a2-602f-4dde-a79b-412efd9dd8bf" providerId="ADAL" clId="{EBBEA64A-49F4-4886-BEAA-20A5E6C5C884}" dt="2018-11-06T09:14:21.213" v="0"/>
      <pc:docMkLst>
        <pc:docMk/>
      </pc:docMkLst>
      <pc:sldChg chg="modSp">
        <pc:chgData name="Ashleigh Sobol" userId="8430f2a2-602f-4dde-a79b-412efd9dd8bf" providerId="ADAL" clId="{EBBEA64A-49F4-4886-BEAA-20A5E6C5C884}" dt="2018-11-06T09:14:21.213" v="0"/>
        <pc:sldMkLst>
          <pc:docMk/>
          <pc:sldMk cId="2637481266" sldId="256"/>
        </pc:sldMkLst>
        <pc:spChg chg="mod">
          <ac:chgData name="Ashleigh Sobol" userId="8430f2a2-602f-4dde-a79b-412efd9dd8bf" providerId="ADAL" clId="{EBBEA64A-49F4-4886-BEAA-20A5E6C5C884}" dt="2018-11-06T09:14:21.213" v="0"/>
          <ac:spMkLst>
            <pc:docMk/>
            <pc:sldMk cId="2637481266" sldId="256"/>
            <ac:spMk id="17" creationId="{0F18B4CD-798D-4EA5-92CF-7A4BB6DD9812}"/>
          </ac:spMkLst>
        </pc:spChg>
      </pc:sldChg>
      <pc:sldChg chg="modSp">
        <pc:chgData name="Ashleigh Sobol" userId="8430f2a2-602f-4dde-a79b-412efd9dd8bf" providerId="ADAL" clId="{EBBEA64A-49F4-4886-BEAA-20A5E6C5C884}" dt="2018-11-06T09:14:21.213" v="0"/>
        <pc:sldMkLst>
          <pc:docMk/>
          <pc:sldMk cId="636014570" sldId="314"/>
        </pc:sldMkLst>
        <pc:spChg chg="mod">
          <ac:chgData name="Ashleigh Sobol" userId="8430f2a2-602f-4dde-a79b-412efd9dd8bf" providerId="ADAL" clId="{EBBEA64A-49F4-4886-BEAA-20A5E6C5C884}" dt="2018-11-06T09:14:21.213" v="0"/>
          <ac:spMkLst>
            <pc:docMk/>
            <pc:sldMk cId="636014570" sldId="314"/>
            <ac:spMk id="17" creationId="{0F18B4CD-798D-4EA5-92CF-7A4BB6DD9812}"/>
          </ac:spMkLst>
        </pc:spChg>
      </pc:sldChg>
      <pc:sldChg chg="modSp">
        <pc:chgData name="Ashleigh Sobol" userId="8430f2a2-602f-4dde-a79b-412efd9dd8bf" providerId="ADAL" clId="{EBBEA64A-49F4-4886-BEAA-20A5E6C5C884}" dt="2018-11-06T09:14:21.213" v="0"/>
        <pc:sldMkLst>
          <pc:docMk/>
          <pc:sldMk cId="1035052751" sldId="361"/>
        </pc:sldMkLst>
        <pc:spChg chg="mod">
          <ac:chgData name="Ashleigh Sobol" userId="8430f2a2-602f-4dde-a79b-412efd9dd8bf" providerId="ADAL" clId="{EBBEA64A-49F4-4886-BEAA-20A5E6C5C884}" dt="2018-11-06T09:14:21.213" v="0"/>
          <ac:spMkLst>
            <pc:docMk/>
            <pc:sldMk cId="1035052751" sldId="361"/>
            <ac:spMk id="17" creationId="{0F18B4CD-798D-4EA5-92CF-7A4BB6DD9812}"/>
          </ac:spMkLst>
        </pc:spChg>
      </pc:sldChg>
      <pc:sldChg chg="modSp">
        <pc:chgData name="Ashleigh Sobol" userId="8430f2a2-602f-4dde-a79b-412efd9dd8bf" providerId="ADAL" clId="{EBBEA64A-49F4-4886-BEAA-20A5E6C5C884}" dt="2018-11-06T09:14:21.213" v="0"/>
        <pc:sldMkLst>
          <pc:docMk/>
          <pc:sldMk cId="310986706" sldId="386"/>
        </pc:sldMkLst>
        <pc:spChg chg="mod">
          <ac:chgData name="Ashleigh Sobol" userId="8430f2a2-602f-4dde-a79b-412efd9dd8bf" providerId="ADAL" clId="{EBBEA64A-49F4-4886-BEAA-20A5E6C5C884}" dt="2018-11-06T09:14:21.213" v="0"/>
          <ac:spMkLst>
            <pc:docMk/>
            <pc:sldMk cId="310986706" sldId="386"/>
            <ac:spMk id="17" creationId="{0F18B4CD-798D-4EA5-92CF-7A4BB6DD9812}"/>
          </ac:spMkLst>
        </pc:spChg>
      </pc:sldChg>
      <pc:sldChg chg="modSp">
        <pc:chgData name="Ashleigh Sobol" userId="8430f2a2-602f-4dde-a79b-412efd9dd8bf" providerId="ADAL" clId="{EBBEA64A-49F4-4886-BEAA-20A5E6C5C884}" dt="2018-11-06T09:14:21.213" v="0"/>
        <pc:sldMkLst>
          <pc:docMk/>
          <pc:sldMk cId="3401100034" sldId="390"/>
        </pc:sldMkLst>
        <pc:spChg chg="mod">
          <ac:chgData name="Ashleigh Sobol" userId="8430f2a2-602f-4dde-a79b-412efd9dd8bf" providerId="ADAL" clId="{EBBEA64A-49F4-4886-BEAA-20A5E6C5C884}" dt="2018-11-06T09:14:21.213" v="0"/>
          <ac:spMkLst>
            <pc:docMk/>
            <pc:sldMk cId="3401100034" sldId="390"/>
            <ac:spMk id="17" creationId="{0F18B4CD-798D-4EA5-92CF-7A4BB6DD9812}"/>
          </ac:spMkLst>
        </pc:spChg>
      </pc:sldChg>
      <pc:sldChg chg="modSp">
        <pc:chgData name="Ashleigh Sobol" userId="8430f2a2-602f-4dde-a79b-412efd9dd8bf" providerId="ADAL" clId="{EBBEA64A-49F4-4886-BEAA-20A5E6C5C884}" dt="2018-11-06T09:14:21.213" v="0"/>
        <pc:sldMkLst>
          <pc:docMk/>
          <pc:sldMk cId="1204372888" sldId="392"/>
        </pc:sldMkLst>
        <pc:spChg chg="mod">
          <ac:chgData name="Ashleigh Sobol" userId="8430f2a2-602f-4dde-a79b-412efd9dd8bf" providerId="ADAL" clId="{EBBEA64A-49F4-4886-BEAA-20A5E6C5C884}" dt="2018-11-06T09:14:21.213" v="0"/>
          <ac:spMkLst>
            <pc:docMk/>
            <pc:sldMk cId="1204372888" sldId="392"/>
            <ac:spMk id="17" creationId="{0F18B4CD-798D-4EA5-92CF-7A4BB6DD9812}"/>
          </ac:spMkLst>
        </pc:spChg>
      </pc:sldChg>
    </pc:docChg>
  </pc:docChgLst>
  <pc:docChgLst>
    <pc:chgData name="Siàn Stebbings" userId="e14ea2a2-07d0-4302-97b9-16dc822a37cc" providerId="ADAL" clId="{64E6297A-A7A0-4F96-A375-34DB98DA786D}"/>
    <pc:docChg chg="custSel addSld modSld">
      <pc:chgData name="Siàn Stebbings" userId="e14ea2a2-07d0-4302-97b9-16dc822a37cc" providerId="ADAL" clId="{64E6297A-A7A0-4F96-A375-34DB98DA786D}" dt="2018-10-23T09:23:47.700" v="8" actId="12789"/>
      <pc:docMkLst>
        <pc:docMk/>
      </pc:docMkLst>
      <pc:sldChg chg="add">
        <pc:chgData name="Siàn Stebbings" userId="e14ea2a2-07d0-4302-97b9-16dc822a37cc" providerId="ADAL" clId="{64E6297A-A7A0-4F96-A375-34DB98DA786D}" dt="2018-10-23T09:22:40.421" v="0"/>
        <pc:sldMkLst>
          <pc:docMk/>
          <pc:sldMk cId="1204372888" sldId="392"/>
        </pc:sldMkLst>
      </pc:sldChg>
    </pc:docChg>
  </pc:docChgLst>
  <pc:docChgLst>
    <pc:chgData name="Siàn Stebbings" userId="e14ea2a2-07d0-4302-97b9-16dc822a37cc" providerId="ADAL" clId="{2C422A96-C8C1-4ADD-ACDD-B6DD6801A1A3}"/>
  </pc:docChgLst>
  <pc:docChgLst>
    <pc:chgData name="Siàn Stebbings" userId="e14ea2a2-07d0-4302-97b9-16dc822a37cc" providerId="ADAL" clId="{06CCBD24-7A88-4826-A0E2-2A367853DBB9}"/>
  </pc:docChgLst>
  <pc:docChgLst>
    <pc:chgData name="Lindsay Grix" userId="a678036f-2d88-407c-addb-d0af3fea6eec" providerId="ADAL" clId="{543C25BA-64CB-4C1D-B519-4B049A105C3D}"/>
    <pc:docChg chg="modSld">
      <pc:chgData name="Lindsay Grix" userId="a678036f-2d88-407c-addb-d0af3fea6eec" providerId="ADAL" clId="{543C25BA-64CB-4C1D-B519-4B049A105C3D}" dt="2018-10-24T14:43:46.672" v="1" actId="207"/>
      <pc:docMkLst>
        <pc:docMk/>
      </pc:docMkLst>
      <pc:sldChg chg="modSp">
        <pc:chgData name="Lindsay Grix" userId="a678036f-2d88-407c-addb-d0af3fea6eec" providerId="ADAL" clId="{543C25BA-64CB-4C1D-B519-4B049A105C3D}" dt="2018-10-24T14:43:46.672" v="1" actId="207"/>
        <pc:sldMkLst>
          <pc:docMk/>
          <pc:sldMk cId="1035052751" sldId="361"/>
        </pc:sldMkLst>
        <pc:spChg chg="mod">
          <ac:chgData name="Lindsay Grix" userId="a678036f-2d88-407c-addb-d0af3fea6eec" providerId="ADAL" clId="{543C25BA-64CB-4C1D-B519-4B049A105C3D}" dt="2018-10-24T14:43:46.672" v="1" actId="207"/>
          <ac:spMkLst>
            <pc:docMk/>
            <pc:sldMk cId="1035052751" sldId="361"/>
            <ac:spMk id="19" creationId="{5252A847-DE45-4FA3-A1F8-EEBEB845FF8E}"/>
          </ac:spMkLst>
        </pc:spChg>
      </pc:sldChg>
      <pc:sldChg chg="modSp">
        <pc:chgData name="Lindsay Grix" userId="a678036f-2d88-407c-addb-d0af3fea6eec" providerId="ADAL" clId="{543C25BA-64CB-4C1D-B519-4B049A105C3D}" dt="2018-10-24T14:43:28.198" v="0" actId="207"/>
        <pc:sldMkLst>
          <pc:docMk/>
          <pc:sldMk cId="3401100034" sldId="390"/>
        </pc:sldMkLst>
        <pc:spChg chg="mod">
          <ac:chgData name="Lindsay Grix" userId="a678036f-2d88-407c-addb-d0af3fea6eec" providerId="ADAL" clId="{543C25BA-64CB-4C1D-B519-4B049A105C3D}" dt="2018-10-24T14:43:28.198" v="0" actId="207"/>
          <ac:spMkLst>
            <pc:docMk/>
            <pc:sldMk cId="3401100034" sldId="390"/>
            <ac:spMk id="7" creationId="{C0CD6503-388C-4F9E-9FB0-9053D8579D01}"/>
          </ac:spMkLst>
        </pc:spChg>
      </pc:sldChg>
    </pc:docChg>
  </pc:docChgLst>
  <pc:docChgLst>
    <pc:chgData name="Eleanor Simpson" userId="975f5492-d74c-431c-90fe-9bfc34b8124b" providerId="ADAL" clId="{676DE949-4B3F-4E67-BC5B-DCC8DE1DFBD5}"/>
    <pc:docChg chg="undo custSel addSld delSld modSld sldOrd">
      <pc:chgData name="Eleanor Simpson" userId="975f5492-d74c-431c-90fe-9bfc34b8124b" providerId="ADAL" clId="{676DE949-4B3F-4E67-BC5B-DCC8DE1DFBD5}" dt="2018-11-14T15:47:50.417" v="1736" actId="114"/>
      <pc:docMkLst>
        <pc:docMk/>
      </pc:docMkLst>
      <pc:sldChg chg="modSp">
        <pc:chgData name="Eleanor Simpson" userId="975f5492-d74c-431c-90fe-9bfc34b8124b" providerId="ADAL" clId="{676DE949-4B3F-4E67-BC5B-DCC8DE1DFBD5}" dt="2018-11-12T14:09:19.634" v="335"/>
        <pc:sldMkLst>
          <pc:docMk/>
          <pc:sldMk cId="2637481266" sldId="256"/>
        </pc:sldMkLst>
        <pc:spChg chg="mod">
          <ac:chgData name="Eleanor Simpson" userId="975f5492-d74c-431c-90fe-9bfc34b8124b" providerId="ADAL" clId="{676DE949-4B3F-4E67-BC5B-DCC8DE1DFBD5}" dt="2018-11-12T14:09:19.634" v="335"/>
          <ac:spMkLst>
            <pc:docMk/>
            <pc:sldMk cId="2637481266" sldId="256"/>
            <ac:spMk id="17" creationId="{0F18B4CD-798D-4EA5-92CF-7A4BB6DD9812}"/>
          </ac:spMkLst>
        </pc:spChg>
        <pc:spChg chg="mod">
          <ac:chgData name="Eleanor Simpson" userId="975f5492-d74c-431c-90fe-9bfc34b8124b" providerId="ADAL" clId="{676DE949-4B3F-4E67-BC5B-DCC8DE1DFBD5}" dt="2018-11-12T14:09:19.634" v="335"/>
          <ac:spMkLst>
            <pc:docMk/>
            <pc:sldMk cId="2637481266" sldId="256"/>
            <ac:spMk id="19" creationId="{5252A847-DE45-4FA3-A1F8-EEBEB845FF8E}"/>
          </ac:spMkLst>
        </pc:spChg>
      </pc:sldChg>
      <pc:sldChg chg="modSp">
        <pc:chgData name="Eleanor Simpson" userId="975f5492-d74c-431c-90fe-9bfc34b8124b" providerId="ADAL" clId="{676DE949-4B3F-4E67-BC5B-DCC8DE1DFBD5}" dt="2018-11-14T15:36:14.579" v="1581" actId="6549"/>
        <pc:sldMkLst>
          <pc:docMk/>
          <pc:sldMk cId="636014570" sldId="314"/>
        </pc:sldMkLst>
        <pc:spChg chg="mod">
          <ac:chgData name="Eleanor Simpson" userId="975f5492-d74c-431c-90fe-9bfc34b8124b" providerId="ADAL" clId="{676DE949-4B3F-4E67-BC5B-DCC8DE1DFBD5}" dt="2018-11-12T14:09:19.634" v="335"/>
          <ac:spMkLst>
            <pc:docMk/>
            <pc:sldMk cId="636014570" sldId="314"/>
            <ac:spMk id="17" creationId="{0F18B4CD-798D-4EA5-92CF-7A4BB6DD9812}"/>
          </ac:spMkLst>
        </pc:spChg>
        <pc:spChg chg="mod">
          <ac:chgData name="Eleanor Simpson" userId="975f5492-d74c-431c-90fe-9bfc34b8124b" providerId="ADAL" clId="{676DE949-4B3F-4E67-BC5B-DCC8DE1DFBD5}" dt="2018-11-14T15:36:14.579" v="1581" actId="6549"/>
          <ac:spMkLst>
            <pc:docMk/>
            <pc:sldMk cId="636014570" sldId="314"/>
            <ac:spMk id="19" creationId="{5252A847-DE45-4FA3-A1F8-EEBEB845FF8E}"/>
          </ac:spMkLst>
        </pc:spChg>
      </pc:sldChg>
      <pc:sldChg chg="addSp delSp modSp">
        <pc:chgData name="Eleanor Simpson" userId="975f5492-d74c-431c-90fe-9bfc34b8124b" providerId="ADAL" clId="{676DE949-4B3F-4E67-BC5B-DCC8DE1DFBD5}" dt="2018-11-14T15:13:00.719" v="339" actId="207"/>
        <pc:sldMkLst>
          <pc:docMk/>
          <pc:sldMk cId="1035052751" sldId="361"/>
        </pc:sldMkLst>
        <pc:spChg chg="add del mod">
          <ac:chgData name="Eleanor Simpson" userId="975f5492-d74c-431c-90fe-9bfc34b8124b" providerId="ADAL" clId="{676DE949-4B3F-4E67-BC5B-DCC8DE1DFBD5}" dt="2018-11-14T15:06:16.085" v="336" actId="478"/>
          <ac:spMkLst>
            <pc:docMk/>
            <pc:sldMk cId="1035052751" sldId="361"/>
            <ac:spMk id="8" creationId="{72F8FD8A-313F-4935-864C-DE2C78141AEA}"/>
          </ac:spMkLst>
        </pc:spChg>
        <pc:spChg chg="mod">
          <ac:chgData name="Eleanor Simpson" userId="975f5492-d74c-431c-90fe-9bfc34b8124b" providerId="ADAL" clId="{676DE949-4B3F-4E67-BC5B-DCC8DE1DFBD5}" dt="2018-11-12T14:09:19.634" v="335"/>
          <ac:spMkLst>
            <pc:docMk/>
            <pc:sldMk cId="1035052751" sldId="361"/>
            <ac:spMk id="17" creationId="{0F18B4CD-798D-4EA5-92CF-7A4BB6DD9812}"/>
          </ac:spMkLst>
        </pc:spChg>
        <pc:spChg chg="mod">
          <ac:chgData name="Eleanor Simpson" userId="975f5492-d74c-431c-90fe-9bfc34b8124b" providerId="ADAL" clId="{676DE949-4B3F-4E67-BC5B-DCC8DE1DFBD5}" dt="2018-11-14T15:13:00.719" v="339" actId="207"/>
          <ac:spMkLst>
            <pc:docMk/>
            <pc:sldMk cId="1035052751" sldId="361"/>
            <ac:spMk id="19" creationId="{5252A847-DE45-4FA3-A1F8-EEBEB845FF8E}"/>
          </ac:spMkLst>
        </pc:spChg>
        <pc:graphicFrameChg chg="del modGraphic">
          <ac:chgData name="Eleanor Simpson" userId="975f5492-d74c-431c-90fe-9bfc34b8124b" providerId="ADAL" clId="{676DE949-4B3F-4E67-BC5B-DCC8DE1DFBD5}" dt="2018-11-12T14:02:12.381" v="144" actId="478"/>
          <ac:graphicFrameMkLst>
            <pc:docMk/>
            <pc:sldMk cId="1035052751" sldId="361"/>
            <ac:graphicFrameMk id="7" creationId="{D6AD1604-6368-474F-90F1-26D250AEF51C}"/>
          </ac:graphicFrameMkLst>
        </pc:graphicFrameChg>
        <pc:cxnChg chg="add del mod">
          <ac:chgData name="Eleanor Simpson" userId="975f5492-d74c-431c-90fe-9bfc34b8124b" providerId="ADAL" clId="{676DE949-4B3F-4E67-BC5B-DCC8DE1DFBD5}" dt="2018-11-14T15:06:16.085" v="336" actId="478"/>
          <ac:cxnSpMkLst>
            <pc:docMk/>
            <pc:sldMk cId="1035052751" sldId="361"/>
            <ac:cxnSpMk id="9" creationId="{5C63AB9F-28A4-4AAD-9B4E-C4282ECAA083}"/>
          </ac:cxnSpMkLst>
        </pc:cxnChg>
        <pc:cxnChg chg="add del mod">
          <ac:chgData name="Eleanor Simpson" userId="975f5492-d74c-431c-90fe-9bfc34b8124b" providerId="ADAL" clId="{676DE949-4B3F-4E67-BC5B-DCC8DE1DFBD5}" dt="2018-11-14T15:06:16.085" v="336" actId="478"/>
          <ac:cxnSpMkLst>
            <pc:docMk/>
            <pc:sldMk cId="1035052751" sldId="361"/>
            <ac:cxnSpMk id="10" creationId="{A3181338-B556-4099-9D5E-CC06DBE6C5BD}"/>
          </ac:cxnSpMkLst>
        </pc:cxnChg>
        <pc:cxnChg chg="add del mod">
          <ac:chgData name="Eleanor Simpson" userId="975f5492-d74c-431c-90fe-9bfc34b8124b" providerId="ADAL" clId="{676DE949-4B3F-4E67-BC5B-DCC8DE1DFBD5}" dt="2018-11-14T15:06:16.085" v="336" actId="478"/>
          <ac:cxnSpMkLst>
            <pc:docMk/>
            <pc:sldMk cId="1035052751" sldId="361"/>
            <ac:cxnSpMk id="11" creationId="{307EECAA-2601-4E30-BD08-4B680230E047}"/>
          </ac:cxnSpMkLst>
        </pc:cxnChg>
        <pc:cxnChg chg="add del mod">
          <ac:chgData name="Eleanor Simpson" userId="975f5492-d74c-431c-90fe-9bfc34b8124b" providerId="ADAL" clId="{676DE949-4B3F-4E67-BC5B-DCC8DE1DFBD5}" dt="2018-11-14T15:06:16.085" v="336" actId="478"/>
          <ac:cxnSpMkLst>
            <pc:docMk/>
            <pc:sldMk cId="1035052751" sldId="361"/>
            <ac:cxnSpMk id="12" creationId="{0B1C593B-84CC-42A0-B284-9B65AFBB98BB}"/>
          </ac:cxnSpMkLst>
        </pc:cxnChg>
      </pc:sldChg>
      <pc:sldChg chg="delSp modSp">
        <pc:chgData name="Eleanor Simpson" userId="975f5492-d74c-431c-90fe-9bfc34b8124b" providerId="ADAL" clId="{676DE949-4B3F-4E67-BC5B-DCC8DE1DFBD5}" dt="2018-11-14T15:38:57.409" v="1600" actId="6549"/>
        <pc:sldMkLst>
          <pc:docMk/>
          <pc:sldMk cId="310986706" sldId="386"/>
        </pc:sldMkLst>
        <pc:spChg chg="del">
          <ac:chgData name="Eleanor Simpson" userId="975f5492-d74c-431c-90fe-9bfc34b8124b" providerId="ADAL" clId="{676DE949-4B3F-4E67-BC5B-DCC8DE1DFBD5}" dt="2018-11-14T15:36:26.780" v="1582" actId="478"/>
          <ac:spMkLst>
            <pc:docMk/>
            <pc:sldMk cId="310986706" sldId="386"/>
            <ac:spMk id="2" creationId="{AB0707A0-B31A-45C3-AEEB-2344636DF8FD}"/>
          </ac:spMkLst>
        </pc:spChg>
        <pc:spChg chg="mod">
          <ac:chgData name="Eleanor Simpson" userId="975f5492-d74c-431c-90fe-9bfc34b8124b" providerId="ADAL" clId="{676DE949-4B3F-4E67-BC5B-DCC8DE1DFBD5}" dt="2018-11-12T14:09:19.634" v="335"/>
          <ac:spMkLst>
            <pc:docMk/>
            <pc:sldMk cId="310986706" sldId="386"/>
            <ac:spMk id="17" creationId="{0F18B4CD-798D-4EA5-92CF-7A4BB6DD9812}"/>
          </ac:spMkLst>
        </pc:spChg>
        <pc:spChg chg="mod">
          <ac:chgData name="Eleanor Simpson" userId="975f5492-d74c-431c-90fe-9bfc34b8124b" providerId="ADAL" clId="{676DE949-4B3F-4E67-BC5B-DCC8DE1DFBD5}" dt="2018-11-14T15:38:57.409" v="1600" actId="6549"/>
          <ac:spMkLst>
            <pc:docMk/>
            <pc:sldMk cId="310986706" sldId="386"/>
            <ac:spMk id="19" creationId="{5252A847-DE45-4FA3-A1F8-EEBEB845FF8E}"/>
          </ac:spMkLst>
        </pc:spChg>
      </pc:sldChg>
      <pc:sldChg chg="modSp">
        <pc:chgData name="Eleanor Simpson" userId="975f5492-d74c-431c-90fe-9bfc34b8124b" providerId="ADAL" clId="{676DE949-4B3F-4E67-BC5B-DCC8DE1DFBD5}" dt="2018-11-12T14:09:19.634" v="335"/>
        <pc:sldMkLst>
          <pc:docMk/>
          <pc:sldMk cId="3401100034" sldId="390"/>
        </pc:sldMkLst>
        <pc:spChg chg="mod">
          <ac:chgData name="Eleanor Simpson" userId="975f5492-d74c-431c-90fe-9bfc34b8124b" providerId="ADAL" clId="{676DE949-4B3F-4E67-BC5B-DCC8DE1DFBD5}" dt="2018-11-12T14:01:51.637" v="142" actId="20577"/>
          <ac:spMkLst>
            <pc:docMk/>
            <pc:sldMk cId="3401100034" sldId="390"/>
            <ac:spMk id="7" creationId="{C0CD6503-388C-4F9E-9FB0-9053D8579D01}"/>
          </ac:spMkLst>
        </pc:spChg>
        <pc:spChg chg="mod">
          <ac:chgData name="Eleanor Simpson" userId="975f5492-d74c-431c-90fe-9bfc34b8124b" providerId="ADAL" clId="{676DE949-4B3F-4E67-BC5B-DCC8DE1DFBD5}" dt="2018-11-12T14:09:19.634" v="335"/>
          <ac:spMkLst>
            <pc:docMk/>
            <pc:sldMk cId="3401100034" sldId="390"/>
            <ac:spMk id="17" creationId="{0F18B4CD-798D-4EA5-92CF-7A4BB6DD9812}"/>
          </ac:spMkLst>
        </pc:spChg>
      </pc:sldChg>
      <pc:sldChg chg="modSp">
        <pc:chgData name="Eleanor Simpson" userId="975f5492-d74c-431c-90fe-9bfc34b8124b" providerId="ADAL" clId="{676DE949-4B3F-4E67-BC5B-DCC8DE1DFBD5}" dt="2018-11-12T14:09:19.634" v="335"/>
        <pc:sldMkLst>
          <pc:docMk/>
          <pc:sldMk cId="1204372888" sldId="392"/>
        </pc:sldMkLst>
        <pc:spChg chg="mod">
          <ac:chgData name="Eleanor Simpson" userId="975f5492-d74c-431c-90fe-9bfc34b8124b" providerId="ADAL" clId="{676DE949-4B3F-4E67-BC5B-DCC8DE1DFBD5}" dt="2018-11-12T14:09:19.634" v="335"/>
          <ac:spMkLst>
            <pc:docMk/>
            <pc:sldMk cId="1204372888" sldId="392"/>
            <ac:spMk id="17" creationId="{0F18B4CD-798D-4EA5-92CF-7A4BB6DD9812}"/>
          </ac:spMkLst>
        </pc:spChg>
        <pc:spChg chg="mod">
          <ac:chgData name="Eleanor Simpson" userId="975f5492-d74c-431c-90fe-9bfc34b8124b" providerId="ADAL" clId="{676DE949-4B3F-4E67-BC5B-DCC8DE1DFBD5}" dt="2018-11-12T14:01:17.094" v="86" actId="20577"/>
          <ac:spMkLst>
            <pc:docMk/>
            <pc:sldMk cId="1204372888" sldId="392"/>
            <ac:spMk id="19" creationId="{5252A847-DE45-4FA3-A1F8-EEBEB845FF8E}"/>
          </ac:spMkLst>
        </pc:spChg>
      </pc:sldChg>
      <pc:sldChg chg="addSp modSp add">
        <pc:chgData name="Eleanor Simpson" userId="975f5492-d74c-431c-90fe-9bfc34b8124b" providerId="ADAL" clId="{676DE949-4B3F-4E67-BC5B-DCC8DE1DFBD5}" dt="2018-11-14T15:33:34.997" v="1517" actId="20577"/>
        <pc:sldMkLst>
          <pc:docMk/>
          <pc:sldMk cId="3548467120" sldId="393"/>
        </pc:sldMkLst>
        <pc:spChg chg="add mod">
          <ac:chgData name="Eleanor Simpson" userId="975f5492-d74c-431c-90fe-9bfc34b8124b" providerId="ADAL" clId="{676DE949-4B3F-4E67-BC5B-DCC8DE1DFBD5}" dt="2018-11-14T15:14:33.184" v="408" actId="1036"/>
          <ac:spMkLst>
            <pc:docMk/>
            <pc:sldMk cId="3548467120" sldId="393"/>
            <ac:spMk id="6" creationId="{1F74A026-549D-4A70-A0C9-25E9D5BDD873}"/>
          </ac:spMkLst>
        </pc:spChg>
        <pc:spChg chg="add mod">
          <ac:chgData name="Eleanor Simpson" userId="975f5492-d74c-431c-90fe-9bfc34b8124b" providerId="ADAL" clId="{676DE949-4B3F-4E67-BC5B-DCC8DE1DFBD5}" dt="2018-11-14T15:15:23.840" v="526" actId="1038"/>
          <ac:spMkLst>
            <pc:docMk/>
            <pc:sldMk cId="3548467120" sldId="393"/>
            <ac:spMk id="7" creationId="{F5412E6D-4A01-47D1-BF66-CCAC8939E6B6}"/>
          </ac:spMkLst>
        </pc:spChg>
        <pc:spChg chg="add mod">
          <ac:chgData name="Eleanor Simpson" userId="975f5492-d74c-431c-90fe-9bfc34b8124b" providerId="ADAL" clId="{676DE949-4B3F-4E67-BC5B-DCC8DE1DFBD5}" dt="2018-11-14T15:15:46.590" v="532" actId="14100"/>
          <ac:spMkLst>
            <pc:docMk/>
            <pc:sldMk cId="3548467120" sldId="393"/>
            <ac:spMk id="8" creationId="{33058175-40B5-4689-8F70-E005C5748DB7}"/>
          </ac:spMkLst>
        </pc:spChg>
        <pc:spChg chg="mod">
          <ac:chgData name="Eleanor Simpson" userId="975f5492-d74c-431c-90fe-9bfc34b8124b" providerId="ADAL" clId="{676DE949-4B3F-4E67-BC5B-DCC8DE1DFBD5}" dt="2018-11-14T15:33:34.997" v="1517" actId="20577"/>
          <ac:spMkLst>
            <pc:docMk/>
            <pc:sldMk cId="3548467120" sldId="393"/>
            <ac:spMk id="19" creationId="{5252A847-DE45-4FA3-A1F8-EEBEB845FF8E}"/>
          </ac:spMkLst>
        </pc:spChg>
      </pc:sldChg>
      <pc:sldChg chg="addSp delSp modSp add ord">
        <pc:chgData name="Eleanor Simpson" userId="975f5492-d74c-431c-90fe-9bfc34b8124b" providerId="ADAL" clId="{676DE949-4B3F-4E67-BC5B-DCC8DE1DFBD5}" dt="2018-11-14T15:24:44.624" v="1153" actId="478"/>
        <pc:sldMkLst>
          <pc:docMk/>
          <pc:sldMk cId="2910652240" sldId="394"/>
        </pc:sldMkLst>
        <pc:spChg chg="del">
          <ac:chgData name="Eleanor Simpson" userId="975f5492-d74c-431c-90fe-9bfc34b8124b" providerId="ADAL" clId="{676DE949-4B3F-4E67-BC5B-DCC8DE1DFBD5}" dt="2018-11-14T15:21:18.221" v="1002" actId="478"/>
          <ac:spMkLst>
            <pc:docMk/>
            <pc:sldMk cId="2910652240" sldId="394"/>
            <ac:spMk id="2" creationId="{517B8FCE-FCCC-4881-B1A3-2B341704246E}"/>
          </ac:spMkLst>
        </pc:spChg>
        <pc:spChg chg="mod">
          <ac:chgData name="Eleanor Simpson" userId="975f5492-d74c-431c-90fe-9bfc34b8124b" providerId="ADAL" clId="{676DE949-4B3F-4E67-BC5B-DCC8DE1DFBD5}" dt="2018-11-14T15:22:10.635" v="1012" actId="1076"/>
          <ac:spMkLst>
            <pc:docMk/>
            <pc:sldMk cId="2910652240" sldId="394"/>
            <ac:spMk id="7" creationId="{4D6A4044-0144-4FD9-875A-6AD9D127EC94}"/>
          </ac:spMkLst>
        </pc:spChg>
        <pc:spChg chg="mod">
          <ac:chgData name="Eleanor Simpson" userId="975f5492-d74c-431c-90fe-9bfc34b8124b" providerId="ADAL" clId="{676DE949-4B3F-4E67-BC5B-DCC8DE1DFBD5}" dt="2018-11-14T15:22:14.387" v="1013" actId="1076"/>
          <ac:spMkLst>
            <pc:docMk/>
            <pc:sldMk cId="2910652240" sldId="394"/>
            <ac:spMk id="13" creationId="{414AE590-DD79-4FA4-9A81-AEB92AC9B58D}"/>
          </ac:spMkLst>
        </pc:spChg>
        <pc:spChg chg="del">
          <ac:chgData name="Eleanor Simpson" userId="975f5492-d74c-431c-90fe-9bfc34b8124b" providerId="ADAL" clId="{676DE949-4B3F-4E67-BC5B-DCC8DE1DFBD5}" dt="2018-11-14T15:21:20.932" v="1004" actId="478"/>
          <ac:spMkLst>
            <pc:docMk/>
            <pc:sldMk cId="2910652240" sldId="394"/>
            <ac:spMk id="15" creationId="{40C9F096-D320-41B6-BA8E-01C5F07BF89E}"/>
          </ac:spMkLst>
        </pc:spChg>
        <pc:spChg chg="add del mod">
          <ac:chgData name="Eleanor Simpson" userId="975f5492-d74c-431c-90fe-9bfc34b8124b" providerId="ADAL" clId="{676DE949-4B3F-4E67-BC5B-DCC8DE1DFBD5}" dt="2018-11-14T15:24:23.562" v="1149" actId="554"/>
          <ac:spMkLst>
            <pc:docMk/>
            <pc:sldMk cId="2910652240" sldId="394"/>
            <ac:spMk id="19" creationId="{5252A847-DE45-4FA3-A1F8-EEBEB845FF8E}"/>
          </ac:spMkLst>
        </pc:spChg>
        <pc:spChg chg="del">
          <ac:chgData name="Eleanor Simpson" userId="975f5492-d74c-431c-90fe-9bfc34b8124b" providerId="ADAL" clId="{676DE949-4B3F-4E67-BC5B-DCC8DE1DFBD5}" dt="2018-11-14T15:21:28.574" v="1007" actId="478"/>
          <ac:spMkLst>
            <pc:docMk/>
            <pc:sldMk cId="2910652240" sldId="394"/>
            <ac:spMk id="20" creationId="{A69E2D78-6C96-4E68-8358-F05D6D696A15}"/>
          </ac:spMkLst>
        </pc:spChg>
        <pc:spChg chg="del">
          <ac:chgData name="Eleanor Simpson" userId="975f5492-d74c-431c-90fe-9bfc34b8124b" providerId="ADAL" clId="{676DE949-4B3F-4E67-BC5B-DCC8DE1DFBD5}" dt="2018-11-14T15:21:19.927" v="1003" actId="478"/>
          <ac:spMkLst>
            <pc:docMk/>
            <pc:sldMk cId="2910652240" sldId="394"/>
            <ac:spMk id="21" creationId="{277B0FDA-9BBC-4B94-BA2B-A06FD24B30CC}"/>
          </ac:spMkLst>
        </pc:spChg>
        <pc:spChg chg="del">
          <ac:chgData name="Eleanor Simpson" userId="975f5492-d74c-431c-90fe-9bfc34b8124b" providerId="ADAL" clId="{676DE949-4B3F-4E67-BC5B-DCC8DE1DFBD5}" dt="2018-11-14T15:21:16.522" v="1001" actId="478"/>
          <ac:spMkLst>
            <pc:docMk/>
            <pc:sldMk cId="2910652240" sldId="394"/>
            <ac:spMk id="22" creationId="{0EB65265-A62F-4068-B2D6-A84445DE2902}"/>
          </ac:spMkLst>
        </pc:spChg>
        <pc:spChg chg="add del">
          <ac:chgData name="Eleanor Simpson" userId="975f5492-d74c-431c-90fe-9bfc34b8124b" providerId="ADAL" clId="{676DE949-4B3F-4E67-BC5B-DCC8DE1DFBD5}" dt="2018-11-14T15:24:07.279" v="1147" actId="478"/>
          <ac:spMkLst>
            <pc:docMk/>
            <pc:sldMk cId="2910652240" sldId="394"/>
            <ac:spMk id="23" creationId="{D5D587F7-8C29-42DF-9C3D-04C95838EAC9}"/>
          </ac:spMkLst>
        </pc:spChg>
        <pc:spChg chg="add del mod">
          <ac:chgData name="Eleanor Simpson" userId="975f5492-d74c-431c-90fe-9bfc34b8124b" providerId="ADAL" clId="{676DE949-4B3F-4E67-BC5B-DCC8DE1DFBD5}" dt="2018-11-14T15:24:44.624" v="1153" actId="478"/>
          <ac:spMkLst>
            <pc:docMk/>
            <pc:sldMk cId="2910652240" sldId="394"/>
            <ac:spMk id="24" creationId="{516F3353-178C-4412-B25C-FF72C7EB270D}"/>
          </ac:spMkLst>
        </pc:spChg>
      </pc:sldChg>
      <pc:sldChg chg="delSp modSp add del">
        <pc:chgData name="Eleanor Simpson" userId="975f5492-d74c-431c-90fe-9bfc34b8124b" providerId="ADAL" clId="{676DE949-4B3F-4E67-BC5B-DCC8DE1DFBD5}" dt="2018-11-14T15:27:12.830" v="1206" actId="2696"/>
        <pc:sldMkLst>
          <pc:docMk/>
          <pc:sldMk cId="324982043" sldId="396"/>
        </pc:sldMkLst>
        <pc:spChg chg="del">
          <ac:chgData name="Eleanor Simpson" userId="975f5492-d74c-431c-90fe-9bfc34b8124b" providerId="ADAL" clId="{676DE949-4B3F-4E67-BC5B-DCC8DE1DFBD5}" dt="2018-11-14T15:26:26.141" v="1197" actId="478"/>
          <ac:spMkLst>
            <pc:docMk/>
            <pc:sldMk cId="324982043" sldId="396"/>
            <ac:spMk id="6" creationId="{A69490F3-D3F0-470D-B1AA-678204B7D8CF}"/>
          </ac:spMkLst>
        </pc:spChg>
        <pc:spChg chg="del">
          <ac:chgData name="Eleanor Simpson" userId="975f5492-d74c-431c-90fe-9bfc34b8124b" providerId="ADAL" clId="{676DE949-4B3F-4E67-BC5B-DCC8DE1DFBD5}" dt="2018-11-14T15:26:26.141" v="1197" actId="478"/>
          <ac:spMkLst>
            <pc:docMk/>
            <pc:sldMk cId="324982043" sldId="396"/>
            <ac:spMk id="7" creationId="{4D6A4044-0144-4FD9-875A-6AD9D127EC94}"/>
          </ac:spMkLst>
        </pc:spChg>
        <pc:spChg chg="del">
          <ac:chgData name="Eleanor Simpson" userId="975f5492-d74c-431c-90fe-9bfc34b8124b" providerId="ADAL" clId="{676DE949-4B3F-4E67-BC5B-DCC8DE1DFBD5}" dt="2018-11-14T15:26:26.141" v="1197" actId="478"/>
          <ac:spMkLst>
            <pc:docMk/>
            <pc:sldMk cId="324982043" sldId="396"/>
            <ac:spMk id="8" creationId="{85489267-BA33-4F11-AD13-1FD7CF49F735}"/>
          </ac:spMkLst>
        </pc:spChg>
        <pc:spChg chg="del">
          <ac:chgData name="Eleanor Simpson" userId="975f5492-d74c-431c-90fe-9bfc34b8124b" providerId="ADAL" clId="{676DE949-4B3F-4E67-BC5B-DCC8DE1DFBD5}" dt="2018-11-14T15:26:26.141" v="1197" actId="478"/>
          <ac:spMkLst>
            <pc:docMk/>
            <pc:sldMk cId="324982043" sldId="396"/>
            <ac:spMk id="9" creationId="{F95055BC-A29E-4B01-B852-6834155E7E60}"/>
          </ac:spMkLst>
        </pc:spChg>
        <pc:spChg chg="del">
          <ac:chgData name="Eleanor Simpson" userId="975f5492-d74c-431c-90fe-9bfc34b8124b" providerId="ADAL" clId="{676DE949-4B3F-4E67-BC5B-DCC8DE1DFBD5}" dt="2018-11-14T15:26:26.141" v="1197" actId="478"/>
          <ac:spMkLst>
            <pc:docMk/>
            <pc:sldMk cId="324982043" sldId="396"/>
            <ac:spMk id="10" creationId="{557B0E99-1508-4AAD-BF8F-2CDEB1140955}"/>
          </ac:spMkLst>
        </pc:spChg>
        <pc:spChg chg="del">
          <ac:chgData name="Eleanor Simpson" userId="975f5492-d74c-431c-90fe-9bfc34b8124b" providerId="ADAL" clId="{676DE949-4B3F-4E67-BC5B-DCC8DE1DFBD5}" dt="2018-11-14T15:26:26.141" v="1197" actId="478"/>
          <ac:spMkLst>
            <pc:docMk/>
            <pc:sldMk cId="324982043" sldId="396"/>
            <ac:spMk id="11" creationId="{2F754E74-C1FB-46BD-8D2E-41EECC7E7A38}"/>
          </ac:spMkLst>
        </pc:spChg>
        <pc:spChg chg="del">
          <ac:chgData name="Eleanor Simpson" userId="975f5492-d74c-431c-90fe-9bfc34b8124b" providerId="ADAL" clId="{676DE949-4B3F-4E67-BC5B-DCC8DE1DFBD5}" dt="2018-11-14T15:26:26.141" v="1197" actId="478"/>
          <ac:spMkLst>
            <pc:docMk/>
            <pc:sldMk cId="324982043" sldId="396"/>
            <ac:spMk id="12" creationId="{16AAF926-1312-47EF-BC29-7D70531D8CF8}"/>
          </ac:spMkLst>
        </pc:spChg>
        <pc:spChg chg="del">
          <ac:chgData name="Eleanor Simpson" userId="975f5492-d74c-431c-90fe-9bfc34b8124b" providerId="ADAL" clId="{676DE949-4B3F-4E67-BC5B-DCC8DE1DFBD5}" dt="2018-11-14T15:26:26.141" v="1197" actId="478"/>
          <ac:spMkLst>
            <pc:docMk/>
            <pc:sldMk cId="324982043" sldId="396"/>
            <ac:spMk id="13" creationId="{414AE590-DD79-4FA4-9A81-AEB92AC9B58D}"/>
          </ac:spMkLst>
        </pc:spChg>
        <pc:spChg chg="del">
          <ac:chgData name="Eleanor Simpson" userId="975f5492-d74c-431c-90fe-9bfc34b8124b" providerId="ADAL" clId="{676DE949-4B3F-4E67-BC5B-DCC8DE1DFBD5}" dt="2018-11-14T15:26:26.141" v="1197" actId="478"/>
          <ac:spMkLst>
            <pc:docMk/>
            <pc:sldMk cId="324982043" sldId="396"/>
            <ac:spMk id="14" creationId="{CAEFD1AE-681A-45D6-B1E6-5FE839C1A890}"/>
          </ac:spMkLst>
        </pc:spChg>
        <pc:spChg chg="del">
          <ac:chgData name="Eleanor Simpson" userId="975f5492-d74c-431c-90fe-9bfc34b8124b" providerId="ADAL" clId="{676DE949-4B3F-4E67-BC5B-DCC8DE1DFBD5}" dt="2018-11-14T15:26:26.141" v="1197" actId="478"/>
          <ac:spMkLst>
            <pc:docMk/>
            <pc:sldMk cId="324982043" sldId="396"/>
            <ac:spMk id="15" creationId="{2BE20906-45FF-41C4-9978-4087846CF486}"/>
          </ac:spMkLst>
        </pc:spChg>
        <pc:spChg chg="mod">
          <ac:chgData name="Eleanor Simpson" userId="975f5492-d74c-431c-90fe-9bfc34b8124b" providerId="ADAL" clId="{676DE949-4B3F-4E67-BC5B-DCC8DE1DFBD5}" dt="2018-11-14T15:26:57.770" v="1204" actId="2710"/>
          <ac:spMkLst>
            <pc:docMk/>
            <pc:sldMk cId="324982043" sldId="396"/>
            <ac:spMk id="19" creationId="{5252A847-DE45-4FA3-A1F8-EEBEB845FF8E}"/>
          </ac:spMkLst>
        </pc:spChg>
        <pc:spChg chg="del">
          <ac:chgData name="Eleanor Simpson" userId="975f5492-d74c-431c-90fe-9bfc34b8124b" providerId="ADAL" clId="{676DE949-4B3F-4E67-BC5B-DCC8DE1DFBD5}" dt="2018-11-14T15:26:26.141" v="1197" actId="478"/>
          <ac:spMkLst>
            <pc:docMk/>
            <pc:sldMk cId="324982043" sldId="396"/>
            <ac:spMk id="20" creationId="{DB9C826B-A864-4C54-9315-9CC2299182DD}"/>
          </ac:spMkLst>
        </pc:spChg>
        <pc:spChg chg="del">
          <ac:chgData name="Eleanor Simpson" userId="975f5492-d74c-431c-90fe-9bfc34b8124b" providerId="ADAL" clId="{676DE949-4B3F-4E67-BC5B-DCC8DE1DFBD5}" dt="2018-11-14T15:26:26.141" v="1197" actId="478"/>
          <ac:spMkLst>
            <pc:docMk/>
            <pc:sldMk cId="324982043" sldId="396"/>
            <ac:spMk id="21" creationId="{6A026B23-976E-47C8-BB01-8285E96CC436}"/>
          </ac:spMkLst>
        </pc:spChg>
        <pc:spChg chg="del">
          <ac:chgData name="Eleanor Simpson" userId="975f5492-d74c-431c-90fe-9bfc34b8124b" providerId="ADAL" clId="{676DE949-4B3F-4E67-BC5B-DCC8DE1DFBD5}" dt="2018-11-14T15:26:26.141" v="1197" actId="478"/>
          <ac:spMkLst>
            <pc:docMk/>
            <pc:sldMk cId="324982043" sldId="396"/>
            <ac:spMk id="22" creationId="{944FA36A-0E06-4AC3-A8E0-9A9E77DE055B}"/>
          </ac:spMkLst>
        </pc:spChg>
      </pc:sldChg>
      <pc:sldChg chg="addSp delSp modSp add">
        <pc:chgData name="Eleanor Simpson" userId="975f5492-d74c-431c-90fe-9bfc34b8124b" providerId="ADAL" clId="{676DE949-4B3F-4E67-BC5B-DCC8DE1DFBD5}" dt="2018-11-14T15:31:00.730" v="1439" actId="478"/>
        <pc:sldMkLst>
          <pc:docMk/>
          <pc:sldMk cId="3771413656" sldId="398"/>
        </pc:sldMkLst>
        <pc:spChg chg="mod">
          <ac:chgData name="Eleanor Simpson" userId="975f5492-d74c-431c-90fe-9bfc34b8124b" providerId="ADAL" clId="{676DE949-4B3F-4E67-BC5B-DCC8DE1DFBD5}" dt="2018-11-14T15:28:11.195" v="1214" actId="6549"/>
          <ac:spMkLst>
            <pc:docMk/>
            <pc:sldMk cId="3771413656" sldId="398"/>
            <ac:spMk id="19" creationId="{5252A847-DE45-4FA3-A1F8-EEBEB845FF8E}"/>
          </ac:spMkLst>
        </pc:spChg>
        <pc:graphicFrameChg chg="add mod modGraphic">
          <ac:chgData name="Eleanor Simpson" userId="975f5492-d74c-431c-90fe-9bfc34b8124b" providerId="ADAL" clId="{676DE949-4B3F-4E67-BC5B-DCC8DE1DFBD5}" dt="2018-11-14T15:28:46.403" v="1333"/>
          <ac:graphicFrameMkLst>
            <pc:docMk/>
            <pc:sldMk cId="3771413656" sldId="398"/>
            <ac:graphicFrameMk id="6" creationId="{752E99A8-8BB1-4CE0-ACB4-D83BA8E47154}"/>
          </ac:graphicFrameMkLst>
        </pc:graphicFrameChg>
        <pc:graphicFrameChg chg="add del mod">
          <ac:chgData name="Eleanor Simpson" userId="975f5492-d74c-431c-90fe-9bfc34b8124b" providerId="ADAL" clId="{676DE949-4B3F-4E67-BC5B-DCC8DE1DFBD5}" dt="2018-11-14T15:31:00.730" v="1439" actId="478"/>
          <ac:graphicFrameMkLst>
            <pc:docMk/>
            <pc:sldMk cId="3771413656" sldId="398"/>
            <ac:graphicFrameMk id="7" creationId="{E3B0E8EA-2E45-4C14-BC7D-3B99526908C1}"/>
          </ac:graphicFrameMkLst>
        </pc:graphicFrameChg>
        <pc:cxnChg chg="add del mod">
          <ac:chgData name="Eleanor Simpson" userId="975f5492-d74c-431c-90fe-9bfc34b8124b" providerId="ADAL" clId="{676DE949-4B3F-4E67-BC5B-DCC8DE1DFBD5}" dt="2018-11-14T15:30:57.932" v="1438" actId="478"/>
          <ac:cxnSpMkLst>
            <pc:docMk/>
            <pc:sldMk cId="3771413656" sldId="398"/>
            <ac:cxnSpMk id="3" creationId="{44DB3014-FFA1-42A4-ABE8-BCD9B5F6C322}"/>
          </ac:cxnSpMkLst>
        </pc:cxnChg>
        <pc:cxnChg chg="add del mod">
          <ac:chgData name="Eleanor Simpson" userId="975f5492-d74c-431c-90fe-9bfc34b8124b" providerId="ADAL" clId="{676DE949-4B3F-4E67-BC5B-DCC8DE1DFBD5}" dt="2018-11-14T15:30:55.146" v="1435" actId="478"/>
          <ac:cxnSpMkLst>
            <pc:docMk/>
            <pc:sldMk cId="3771413656" sldId="398"/>
            <ac:cxnSpMk id="5" creationId="{6D6FEAC1-D870-4C35-BA4D-B4785DA31877}"/>
          </ac:cxnSpMkLst>
        </pc:cxnChg>
        <pc:cxnChg chg="add del mod">
          <ac:chgData name="Eleanor Simpson" userId="975f5492-d74c-431c-90fe-9bfc34b8124b" providerId="ADAL" clId="{676DE949-4B3F-4E67-BC5B-DCC8DE1DFBD5}" dt="2018-11-14T15:30:57.147" v="1437" actId="478"/>
          <ac:cxnSpMkLst>
            <pc:docMk/>
            <pc:sldMk cId="3771413656" sldId="398"/>
            <ac:cxnSpMk id="9" creationId="{5B7920C1-8AD0-484E-BBC7-8EC3864C2263}"/>
          </ac:cxnSpMkLst>
        </pc:cxnChg>
        <pc:cxnChg chg="add del mod">
          <ac:chgData name="Eleanor Simpson" userId="975f5492-d74c-431c-90fe-9bfc34b8124b" providerId="ADAL" clId="{676DE949-4B3F-4E67-BC5B-DCC8DE1DFBD5}" dt="2018-11-14T15:30:56.215" v="1436" actId="478"/>
          <ac:cxnSpMkLst>
            <pc:docMk/>
            <pc:sldMk cId="3771413656" sldId="398"/>
            <ac:cxnSpMk id="11" creationId="{C17D4230-BC85-4937-B14A-A5E078D60970}"/>
          </ac:cxnSpMkLst>
        </pc:cxnChg>
      </pc:sldChg>
      <pc:sldChg chg="delSp modSp add ord">
        <pc:chgData name="Eleanor Simpson" userId="975f5492-d74c-431c-90fe-9bfc34b8124b" providerId="ADAL" clId="{676DE949-4B3F-4E67-BC5B-DCC8DE1DFBD5}" dt="2018-11-14T15:47:50.417" v="1736" actId="114"/>
        <pc:sldMkLst>
          <pc:docMk/>
          <pc:sldMk cId="2037083344" sldId="400"/>
        </pc:sldMkLst>
        <pc:spChg chg="mod">
          <ac:chgData name="Eleanor Simpson" userId="975f5492-d74c-431c-90fe-9bfc34b8124b" providerId="ADAL" clId="{676DE949-4B3F-4E67-BC5B-DCC8DE1DFBD5}" dt="2018-11-14T15:47:50.417" v="1736" actId="114"/>
          <ac:spMkLst>
            <pc:docMk/>
            <pc:sldMk cId="2037083344" sldId="400"/>
            <ac:spMk id="19" creationId="{5252A847-DE45-4FA3-A1F8-EEBEB845FF8E}"/>
          </ac:spMkLst>
        </pc:spChg>
        <pc:graphicFrameChg chg="del">
          <ac:chgData name="Eleanor Simpson" userId="975f5492-d74c-431c-90fe-9bfc34b8124b" providerId="ADAL" clId="{676DE949-4B3F-4E67-BC5B-DCC8DE1DFBD5}" dt="2018-11-14T15:31:18.774" v="1448" actId="478"/>
          <ac:graphicFrameMkLst>
            <pc:docMk/>
            <pc:sldMk cId="2037083344" sldId="400"/>
            <ac:graphicFrameMk id="6" creationId="{752E99A8-8BB1-4CE0-ACB4-D83BA8E47154}"/>
          </ac:graphicFrameMkLst>
        </pc:graphicFrameChg>
        <pc:graphicFrameChg chg="del">
          <ac:chgData name="Eleanor Simpson" userId="975f5492-d74c-431c-90fe-9bfc34b8124b" providerId="ADAL" clId="{676DE949-4B3F-4E67-BC5B-DCC8DE1DFBD5}" dt="2018-11-14T15:31:13.731" v="1443" actId="478"/>
          <ac:graphicFrameMkLst>
            <pc:docMk/>
            <pc:sldMk cId="2037083344" sldId="400"/>
            <ac:graphicFrameMk id="7" creationId="{E3B0E8EA-2E45-4C14-BC7D-3B99526908C1}"/>
          </ac:graphicFrameMkLst>
        </pc:graphicFrameChg>
        <pc:cxnChg chg="del">
          <ac:chgData name="Eleanor Simpson" userId="975f5492-d74c-431c-90fe-9bfc34b8124b" providerId="ADAL" clId="{676DE949-4B3F-4E67-BC5B-DCC8DE1DFBD5}" dt="2018-11-14T15:31:15.064" v="1444" actId="478"/>
          <ac:cxnSpMkLst>
            <pc:docMk/>
            <pc:sldMk cId="2037083344" sldId="400"/>
            <ac:cxnSpMk id="3" creationId="{44DB3014-FFA1-42A4-ABE8-BCD9B5F6C322}"/>
          </ac:cxnSpMkLst>
        </pc:cxnChg>
        <pc:cxnChg chg="del">
          <ac:chgData name="Eleanor Simpson" userId="975f5492-d74c-431c-90fe-9bfc34b8124b" providerId="ADAL" clId="{676DE949-4B3F-4E67-BC5B-DCC8DE1DFBD5}" dt="2018-11-14T15:31:17.155" v="1447" actId="478"/>
          <ac:cxnSpMkLst>
            <pc:docMk/>
            <pc:sldMk cId="2037083344" sldId="400"/>
            <ac:cxnSpMk id="5" creationId="{6D6FEAC1-D870-4C35-BA4D-B4785DA31877}"/>
          </ac:cxnSpMkLst>
        </pc:cxnChg>
        <pc:cxnChg chg="del">
          <ac:chgData name="Eleanor Simpson" userId="975f5492-d74c-431c-90fe-9bfc34b8124b" providerId="ADAL" clId="{676DE949-4B3F-4E67-BC5B-DCC8DE1DFBD5}" dt="2018-11-14T15:31:15.746" v="1445" actId="478"/>
          <ac:cxnSpMkLst>
            <pc:docMk/>
            <pc:sldMk cId="2037083344" sldId="400"/>
            <ac:cxnSpMk id="9" creationId="{5B7920C1-8AD0-484E-BBC7-8EC3864C2263}"/>
          </ac:cxnSpMkLst>
        </pc:cxnChg>
        <pc:cxnChg chg="del">
          <ac:chgData name="Eleanor Simpson" userId="975f5492-d74c-431c-90fe-9bfc34b8124b" providerId="ADAL" clId="{676DE949-4B3F-4E67-BC5B-DCC8DE1DFBD5}" dt="2018-11-14T15:31:16.527" v="1446" actId="478"/>
          <ac:cxnSpMkLst>
            <pc:docMk/>
            <pc:sldMk cId="2037083344" sldId="400"/>
            <ac:cxnSpMk id="11" creationId="{C17D4230-BC85-4937-B14A-A5E078D60970}"/>
          </ac:cxnSpMkLst>
        </pc:cxnChg>
      </pc:sldChg>
      <pc:sldChg chg="modSp add">
        <pc:chgData name="Eleanor Simpson" userId="975f5492-d74c-431c-90fe-9bfc34b8124b" providerId="ADAL" clId="{676DE949-4B3F-4E67-BC5B-DCC8DE1DFBD5}" dt="2018-11-14T15:34:36.795" v="1568" actId="6549"/>
        <pc:sldMkLst>
          <pc:docMk/>
          <pc:sldMk cId="2474840099" sldId="401"/>
        </pc:sldMkLst>
        <pc:spChg chg="mod">
          <ac:chgData name="Eleanor Simpson" userId="975f5492-d74c-431c-90fe-9bfc34b8124b" providerId="ADAL" clId="{676DE949-4B3F-4E67-BC5B-DCC8DE1DFBD5}" dt="2018-11-14T15:34:36.795" v="1568" actId="6549"/>
          <ac:spMkLst>
            <pc:docMk/>
            <pc:sldMk cId="2474840099" sldId="401"/>
            <ac:spMk id="19" creationId="{5252A847-DE45-4FA3-A1F8-EEBEB845FF8E}"/>
          </ac:spMkLst>
        </pc:spChg>
      </pc:sldChg>
      <pc:sldChg chg="modSp add">
        <pc:chgData name="Eleanor Simpson" userId="975f5492-d74c-431c-90fe-9bfc34b8124b" providerId="ADAL" clId="{676DE949-4B3F-4E67-BC5B-DCC8DE1DFBD5}" dt="2018-11-14T15:46:06.669" v="1717" actId="404"/>
        <pc:sldMkLst>
          <pc:docMk/>
          <pc:sldMk cId="3739062774" sldId="402"/>
        </pc:sldMkLst>
        <pc:spChg chg="mod">
          <ac:chgData name="Eleanor Simpson" userId="975f5492-d74c-431c-90fe-9bfc34b8124b" providerId="ADAL" clId="{676DE949-4B3F-4E67-BC5B-DCC8DE1DFBD5}" dt="2018-11-14T15:46:06.669" v="1717" actId="404"/>
          <ac:spMkLst>
            <pc:docMk/>
            <pc:sldMk cId="3739062774" sldId="402"/>
            <ac:spMk id="19" creationId="{5252A847-DE45-4FA3-A1F8-EEBEB845FF8E}"/>
          </ac:spMkLst>
        </pc:spChg>
      </pc:sldChg>
      <pc:sldChg chg="modSp add">
        <pc:chgData name="Eleanor Simpson" userId="975f5492-d74c-431c-90fe-9bfc34b8124b" providerId="ADAL" clId="{676DE949-4B3F-4E67-BC5B-DCC8DE1DFBD5}" dt="2018-11-14T15:44:09.841" v="1693" actId="6549"/>
        <pc:sldMkLst>
          <pc:docMk/>
          <pc:sldMk cId="274108058" sldId="403"/>
        </pc:sldMkLst>
        <pc:spChg chg="mod">
          <ac:chgData name="Eleanor Simpson" userId="975f5492-d74c-431c-90fe-9bfc34b8124b" providerId="ADAL" clId="{676DE949-4B3F-4E67-BC5B-DCC8DE1DFBD5}" dt="2018-11-14T15:44:09.841" v="1693" actId="6549"/>
          <ac:spMkLst>
            <pc:docMk/>
            <pc:sldMk cId="274108058" sldId="403"/>
            <ac:spMk id="19" creationId="{5252A847-DE45-4FA3-A1F8-EEBEB845FF8E}"/>
          </ac:spMkLst>
        </pc:spChg>
      </pc:sldChg>
      <pc:sldChg chg="modSp add">
        <pc:chgData name="Eleanor Simpson" userId="975f5492-d74c-431c-90fe-9bfc34b8124b" providerId="ADAL" clId="{676DE949-4B3F-4E67-BC5B-DCC8DE1DFBD5}" dt="2018-11-14T15:44:54.823" v="1699" actId="6549"/>
        <pc:sldMkLst>
          <pc:docMk/>
          <pc:sldMk cId="525004206" sldId="404"/>
        </pc:sldMkLst>
        <pc:spChg chg="mod">
          <ac:chgData name="Eleanor Simpson" userId="975f5492-d74c-431c-90fe-9bfc34b8124b" providerId="ADAL" clId="{676DE949-4B3F-4E67-BC5B-DCC8DE1DFBD5}" dt="2018-11-14T15:44:54.823" v="1699" actId="6549"/>
          <ac:spMkLst>
            <pc:docMk/>
            <pc:sldMk cId="525004206" sldId="404"/>
            <ac:spMk id="19" creationId="{5252A847-DE45-4FA3-A1F8-EEBEB845FF8E}"/>
          </ac:spMkLst>
        </pc:spChg>
      </pc:sldChg>
      <pc:sldChg chg="modSp add">
        <pc:chgData name="Eleanor Simpson" userId="975f5492-d74c-431c-90fe-9bfc34b8124b" providerId="ADAL" clId="{676DE949-4B3F-4E67-BC5B-DCC8DE1DFBD5}" dt="2018-11-14T15:45:16.933" v="1700" actId="6549"/>
        <pc:sldMkLst>
          <pc:docMk/>
          <pc:sldMk cId="2683260718" sldId="405"/>
        </pc:sldMkLst>
        <pc:spChg chg="mod">
          <ac:chgData name="Eleanor Simpson" userId="975f5492-d74c-431c-90fe-9bfc34b8124b" providerId="ADAL" clId="{676DE949-4B3F-4E67-BC5B-DCC8DE1DFBD5}" dt="2018-11-14T15:45:16.933" v="1700" actId="6549"/>
          <ac:spMkLst>
            <pc:docMk/>
            <pc:sldMk cId="2683260718" sldId="405"/>
            <ac:spMk id="19" creationId="{5252A847-DE45-4FA3-A1F8-EEBEB845FF8E}"/>
          </ac:spMkLst>
        </pc:spChg>
      </pc:sldChg>
      <pc:sldChg chg="modSp add">
        <pc:chgData name="Eleanor Simpson" userId="975f5492-d74c-431c-90fe-9bfc34b8124b" providerId="ADAL" clId="{676DE949-4B3F-4E67-BC5B-DCC8DE1DFBD5}" dt="2018-11-14T15:45:31.360" v="1714" actId="5793"/>
        <pc:sldMkLst>
          <pc:docMk/>
          <pc:sldMk cId="1109782986" sldId="406"/>
        </pc:sldMkLst>
        <pc:spChg chg="mod">
          <ac:chgData name="Eleanor Simpson" userId="975f5492-d74c-431c-90fe-9bfc34b8124b" providerId="ADAL" clId="{676DE949-4B3F-4E67-BC5B-DCC8DE1DFBD5}" dt="2018-11-14T15:45:31.360" v="1714" actId="5793"/>
          <ac:spMkLst>
            <pc:docMk/>
            <pc:sldMk cId="1109782986" sldId="406"/>
            <ac:spMk id="19" creationId="{5252A847-DE45-4FA3-A1F8-EEBEB845FF8E}"/>
          </ac:spMkLst>
        </pc:spChg>
      </pc:sldChg>
    </pc:docChg>
  </pc:docChgLst>
  <pc:docChgLst>
    <pc:chgData name="Ed Moss" userId="37722af9-4b31-4bb5-b8c0-b86874b49c9e" providerId="ADAL" clId="{069E5384-82FF-4283-9970-01AF0F938B4E}"/>
    <pc:docChg chg="undo custSel addSld delSld modSld">
      <pc:chgData name="Ed Moss" userId="37722af9-4b31-4bb5-b8c0-b86874b49c9e" providerId="ADAL" clId="{069E5384-82FF-4283-9970-01AF0F938B4E}" dt="2019-10-10T14:38:17.871" v="2535" actId="478"/>
      <pc:docMkLst>
        <pc:docMk/>
      </pc:docMkLst>
      <pc:sldChg chg="addSp delSp modSp">
        <pc:chgData name="Ed Moss" userId="37722af9-4b31-4bb5-b8c0-b86874b49c9e" providerId="ADAL" clId="{069E5384-82FF-4283-9970-01AF0F938B4E}" dt="2019-10-10T14:36:29.165" v="2518"/>
        <pc:sldMkLst>
          <pc:docMk/>
          <pc:sldMk cId="2637481266" sldId="256"/>
        </pc:sldMkLst>
        <pc:spChg chg="mod">
          <ac:chgData name="Ed Moss" userId="37722af9-4b31-4bb5-b8c0-b86874b49c9e" providerId="ADAL" clId="{069E5384-82FF-4283-9970-01AF0F938B4E}" dt="2019-10-10T14:25:00.342" v="2402" actId="20577"/>
          <ac:spMkLst>
            <pc:docMk/>
            <pc:sldMk cId="2637481266" sldId="256"/>
            <ac:spMk id="7" creationId="{013720A7-7EA4-4D8D-BA42-ED3985335389}"/>
          </ac:spMkLst>
        </pc:spChg>
        <pc:spChg chg="mod">
          <ac:chgData name="Ed Moss" userId="37722af9-4b31-4bb5-b8c0-b86874b49c9e" providerId="ADAL" clId="{069E5384-82FF-4283-9970-01AF0F938B4E}" dt="2019-10-10T14:36:29.165" v="2518"/>
          <ac:spMkLst>
            <pc:docMk/>
            <pc:sldMk cId="2637481266" sldId="256"/>
            <ac:spMk id="19" creationId="{5252A847-DE45-4FA3-A1F8-EEBEB845FF8E}"/>
          </ac:spMkLst>
        </pc:spChg>
        <pc:grpChg chg="add">
          <ac:chgData name="Ed Moss" userId="37722af9-4b31-4bb5-b8c0-b86874b49c9e" providerId="ADAL" clId="{069E5384-82FF-4283-9970-01AF0F938B4E}" dt="2019-10-10T14:24:56.732" v="2400"/>
          <ac:grpSpMkLst>
            <pc:docMk/>
            <pc:sldMk cId="2637481266" sldId="256"/>
            <ac:grpSpMk id="6" creationId="{32099861-E972-4378-B9B3-8A0F07D8A3D3}"/>
          </ac:grpSpMkLst>
        </pc:grpChg>
        <pc:grpChg chg="del">
          <ac:chgData name="Ed Moss" userId="37722af9-4b31-4bb5-b8c0-b86874b49c9e" providerId="ADAL" clId="{069E5384-82FF-4283-9970-01AF0F938B4E}" dt="2019-10-10T14:24:56.118" v="2399" actId="478"/>
          <ac:grpSpMkLst>
            <pc:docMk/>
            <pc:sldMk cId="2637481266" sldId="256"/>
            <ac:grpSpMk id="16" creationId="{B31300A9-E3C5-4701-8EF1-45ED088A04DD}"/>
          </ac:grpSpMkLst>
        </pc:grpChg>
      </pc:sldChg>
      <pc:sldChg chg="addSp delSp modSp">
        <pc:chgData name="Ed Moss" userId="37722af9-4b31-4bb5-b8c0-b86874b49c9e" providerId="ADAL" clId="{069E5384-82FF-4283-9970-01AF0F938B4E}" dt="2019-10-10T14:37:49.422" v="2527" actId="478"/>
        <pc:sldMkLst>
          <pc:docMk/>
          <pc:sldMk cId="636014570" sldId="314"/>
        </pc:sldMkLst>
        <pc:spChg chg="add del mod">
          <ac:chgData name="Ed Moss" userId="37722af9-4b31-4bb5-b8c0-b86874b49c9e" providerId="ADAL" clId="{069E5384-82FF-4283-9970-01AF0F938B4E}" dt="2019-10-10T14:37:49.422" v="2527" actId="478"/>
          <ac:spMkLst>
            <pc:docMk/>
            <pc:sldMk cId="636014570" sldId="314"/>
            <ac:spMk id="7" creationId="{DB77103F-30CB-4C41-B84F-245704A9CE30}"/>
          </ac:spMkLst>
        </pc:spChg>
        <pc:spChg chg="add del mod">
          <ac:chgData name="Ed Moss" userId="37722af9-4b31-4bb5-b8c0-b86874b49c9e" providerId="ADAL" clId="{069E5384-82FF-4283-9970-01AF0F938B4E}" dt="2019-10-10T14:37:49.422" v="2527" actId="478"/>
          <ac:spMkLst>
            <pc:docMk/>
            <pc:sldMk cId="636014570" sldId="314"/>
            <ac:spMk id="8" creationId="{8F565111-D118-466C-8351-D5C5A943D041}"/>
          </ac:spMkLst>
        </pc:spChg>
        <pc:spChg chg="add del mod">
          <ac:chgData name="Ed Moss" userId="37722af9-4b31-4bb5-b8c0-b86874b49c9e" providerId="ADAL" clId="{069E5384-82FF-4283-9970-01AF0F938B4E}" dt="2019-10-10T14:37:49.422" v="2527" actId="478"/>
          <ac:spMkLst>
            <pc:docMk/>
            <pc:sldMk cId="636014570" sldId="314"/>
            <ac:spMk id="9" creationId="{A0F0978F-65C0-4BBB-9033-40416300622F}"/>
          </ac:spMkLst>
        </pc:spChg>
        <pc:spChg chg="add del mod">
          <ac:chgData name="Ed Moss" userId="37722af9-4b31-4bb5-b8c0-b86874b49c9e" providerId="ADAL" clId="{069E5384-82FF-4283-9970-01AF0F938B4E}" dt="2019-10-10T14:37:49.422" v="2527" actId="478"/>
          <ac:spMkLst>
            <pc:docMk/>
            <pc:sldMk cId="636014570" sldId="314"/>
            <ac:spMk id="10" creationId="{E860A17D-A1FB-420B-A166-BA5D18414F55}"/>
          </ac:spMkLst>
        </pc:spChg>
        <pc:spChg chg="add del mod">
          <ac:chgData name="Ed Moss" userId="37722af9-4b31-4bb5-b8c0-b86874b49c9e" providerId="ADAL" clId="{069E5384-82FF-4283-9970-01AF0F938B4E}" dt="2019-10-10T14:37:49.422" v="2527" actId="478"/>
          <ac:spMkLst>
            <pc:docMk/>
            <pc:sldMk cId="636014570" sldId="314"/>
            <ac:spMk id="11" creationId="{4FADDFF8-072C-4EE9-B9FF-2551169C9012}"/>
          </ac:spMkLst>
        </pc:spChg>
        <pc:spChg chg="add del mod">
          <ac:chgData name="Ed Moss" userId="37722af9-4b31-4bb5-b8c0-b86874b49c9e" providerId="ADAL" clId="{069E5384-82FF-4283-9970-01AF0F938B4E}" dt="2019-10-10T14:37:49.422" v="2527" actId="478"/>
          <ac:spMkLst>
            <pc:docMk/>
            <pc:sldMk cId="636014570" sldId="314"/>
            <ac:spMk id="12" creationId="{53E21B1D-F358-4F0A-AFAD-A2C20600C76D}"/>
          </ac:spMkLst>
        </pc:spChg>
        <pc:spChg chg="add del mod">
          <ac:chgData name="Ed Moss" userId="37722af9-4b31-4bb5-b8c0-b86874b49c9e" providerId="ADAL" clId="{069E5384-82FF-4283-9970-01AF0F938B4E}" dt="2019-10-10T14:37:49.422" v="2527" actId="478"/>
          <ac:spMkLst>
            <pc:docMk/>
            <pc:sldMk cId="636014570" sldId="314"/>
            <ac:spMk id="13" creationId="{CBC7F54C-49EB-48F1-96AB-D39BA7E916FF}"/>
          </ac:spMkLst>
        </pc:spChg>
        <pc:spChg chg="add del mod">
          <ac:chgData name="Ed Moss" userId="37722af9-4b31-4bb5-b8c0-b86874b49c9e" providerId="ADAL" clId="{069E5384-82FF-4283-9970-01AF0F938B4E}" dt="2019-10-10T14:37:49.422" v="2527" actId="478"/>
          <ac:spMkLst>
            <pc:docMk/>
            <pc:sldMk cId="636014570" sldId="314"/>
            <ac:spMk id="14" creationId="{CEDA3F07-6030-4E81-B8CE-FE08692B80E4}"/>
          </ac:spMkLst>
        </pc:spChg>
        <pc:spChg chg="add del mod">
          <ac:chgData name="Ed Moss" userId="37722af9-4b31-4bb5-b8c0-b86874b49c9e" providerId="ADAL" clId="{069E5384-82FF-4283-9970-01AF0F938B4E}" dt="2019-10-10T14:37:49.422" v="2527" actId="478"/>
          <ac:spMkLst>
            <pc:docMk/>
            <pc:sldMk cId="636014570" sldId="314"/>
            <ac:spMk id="15" creationId="{9CCD8AF8-00D0-47C5-99BA-7FEFF01FEC9B}"/>
          </ac:spMkLst>
        </pc:spChg>
        <pc:spChg chg="mod">
          <ac:chgData name="Ed Moss" userId="37722af9-4b31-4bb5-b8c0-b86874b49c9e" providerId="ADAL" clId="{069E5384-82FF-4283-9970-01AF0F938B4E}" dt="2019-10-10T14:28:26.624" v="2466" actId="404"/>
          <ac:spMkLst>
            <pc:docMk/>
            <pc:sldMk cId="636014570" sldId="314"/>
            <ac:spMk id="19" creationId="{5252A847-DE45-4FA3-A1F8-EEBEB845FF8E}"/>
          </ac:spMkLst>
        </pc:spChg>
        <pc:spChg chg="add del mod">
          <ac:chgData name="Ed Moss" userId="37722af9-4b31-4bb5-b8c0-b86874b49c9e" providerId="ADAL" clId="{069E5384-82FF-4283-9970-01AF0F938B4E}" dt="2019-10-10T14:37:49.422" v="2527" actId="478"/>
          <ac:spMkLst>
            <pc:docMk/>
            <pc:sldMk cId="636014570" sldId="314"/>
            <ac:spMk id="20" creationId="{872B68AB-2749-4D4F-A036-F216CD4F4706}"/>
          </ac:spMkLst>
        </pc:spChg>
        <pc:spChg chg="add del mod">
          <ac:chgData name="Ed Moss" userId="37722af9-4b31-4bb5-b8c0-b86874b49c9e" providerId="ADAL" clId="{069E5384-82FF-4283-9970-01AF0F938B4E}" dt="2019-10-10T14:37:49.422" v="2527" actId="478"/>
          <ac:spMkLst>
            <pc:docMk/>
            <pc:sldMk cId="636014570" sldId="314"/>
            <ac:spMk id="21" creationId="{F674675B-E706-4FA0-B9F8-4D87C3A337A3}"/>
          </ac:spMkLst>
        </pc:spChg>
        <pc:spChg chg="add del mod">
          <ac:chgData name="Ed Moss" userId="37722af9-4b31-4bb5-b8c0-b86874b49c9e" providerId="ADAL" clId="{069E5384-82FF-4283-9970-01AF0F938B4E}" dt="2019-10-10T14:37:49.422" v="2527" actId="478"/>
          <ac:spMkLst>
            <pc:docMk/>
            <pc:sldMk cId="636014570" sldId="314"/>
            <ac:spMk id="22" creationId="{BEE5AD08-5FE9-47CE-9EBA-BFBA9FA489B2}"/>
          </ac:spMkLst>
        </pc:spChg>
        <pc:grpChg chg="del">
          <ac:chgData name="Ed Moss" userId="37722af9-4b31-4bb5-b8c0-b86874b49c9e" providerId="ADAL" clId="{069E5384-82FF-4283-9970-01AF0F938B4E}" dt="2019-10-10T14:25:35.202" v="2427" actId="478"/>
          <ac:grpSpMkLst>
            <pc:docMk/>
            <pc:sldMk cId="636014570" sldId="314"/>
            <ac:grpSpMk id="16" creationId="{B31300A9-E3C5-4701-8EF1-45ED088A04DD}"/>
          </ac:grpSpMkLst>
        </pc:grpChg>
        <pc:grpChg chg="add">
          <ac:chgData name="Ed Moss" userId="37722af9-4b31-4bb5-b8c0-b86874b49c9e" providerId="ADAL" clId="{069E5384-82FF-4283-9970-01AF0F938B4E}" dt="2019-10-10T14:25:35.691" v="2428"/>
          <ac:grpSpMkLst>
            <pc:docMk/>
            <pc:sldMk cId="636014570" sldId="314"/>
            <ac:grpSpMk id="23" creationId="{52DEF313-A7C8-4D68-92A2-BB9DA83BC0B7}"/>
          </ac:grpSpMkLst>
        </pc:grpChg>
        <pc:graphicFrameChg chg="add del mod">
          <ac:chgData name="Ed Moss" userId="37722af9-4b31-4bb5-b8c0-b86874b49c9e" providerId="ADAL" clId="{069E5384-82FF-4283-9970-01AF0F938B4E}" dt="2019-10-10T14:37:49.422" v="2527" actId="478"/>
          <ac:graphicFrameMkLst>
            <pc:docMk/>
            <pc:sldMk cId="636014570" sldId="314"/>
            <ac:graphicFrameMk id="6" creationId="{0DBB29B3-060C-4125-9E01-C784FC580DB8}"/>
          </ac:graphicFrameMkLst>
        </pc:graphicFrameChg>
      </pc:sldChg>
      <pc:sldChg chg="addSp delSp modSp">
        <pc:chgData name="Ed Moss" userId="37722af9-4b31-4bb5-b8c0-b86874b49c9e" providerId="ADAL" clId="{069E5384-82FF-4283-9970-01AF0F938B4E}" dt="2019-10-10T14:27:34.584" v="2454" actId="404"/>
        <pc:sldMkLst>
          <pc:docMk/>
          <pc:sldMk cId="1035052751" sldId="361"/>
        </pc:sldMkLst>
        <pc:spChg chg="mod">
          <ac:chgData name="Ed Moss" userId="37722af9-4b31-4bb5-b8c0-b86874b49c9e" providerId="ADAL" clId="{069E5384-82FF-4283-9970-01AF0F938B4E}" dt="2019-10-10T14:27:34.584" v="2454" actId="404"/>
          <ac:spMkLst>
            <pc:docMk/>
            <pc:sldMk cId="1035052751" sldId="361"/>
            <ac:spMk id="19" creationId="{5252A847-DE45-4FA3-A1F8-EEBEB845FF8E}"/>
          </ac:spMkLst>
        </pc:spChg>
        <pc:grpChg chg="add">
          <ac:chgData name="Ed Moss" userId="37722af9-4b31-4bb5-b8c0-b86874b49c9e" providerId="ADAL" clId="{069E5384-82FF-4283-9970-01AF0F938B4E}" dt="2019-10-10T14:25:11.251" v="2408"/>
          <ac:grpSpMkLst>
            <pc:docMk/>
            <pc:sldMk cId="1035052751" sldId="361"/>
            <ac:grpSpMk id="6" creationId="{EA35105C-9D55-46C5-BEE8-35E5DD1165B0}"/>
          </ac:grpSpMkLst>
        </pc:grpChg>
        <pc:grpChg chg="del">
          <ac:chgData name="Ed Moss" userId="37722af9-4b31-4bb5-b8c0-b86874b49c9e" providerId="ADAL" clId="{069E5384-82FF-4283-9970-01AF0F938B4E}" dt="2019-10-10T14:25:10.737" v="2407" actId="478"/>
          <ac:grpSpMkLst>
            <pc:docMk/>
            <pc:sldMk cId="1035052751" sldId="361"/>
            <ac:grpSpMk id="16" creationId="{B31300A9-E3C5-4701-8EF1-45ED088A04DD}"/>
          </ac:grpSpMkLst>
        </pc:grpChg>
      </pc:sldChg>
      <pc:sldChg chg="addSp delSp modSp">
        <pc:chgData name="Ed Moss" userId="37722af9-4b31-4bb5-b8c0-b86874b49c9e" providerId="ADAL" clId="{069E5384-82FF-4283-9970-01AF0F938B4E}" dt="2019-10-10T14:37:42.880" v="2525" actId="478"/>
        <pc:sldMkLst>
          <pc:docMk/>
          <pc:sldMk cId="310986706" sldId="386"/>
        </pc:sldMkLst>
        <pc:spChg chg="add del">
          <ac:chgData name="Ed Moss" userId="37722af9-4b31-4bb5-b8c0-b86874b49c9e" providerId="ADAL" clId="{069E5384-82FF-4283-9970-01AF0F938B4E}" dt="2019-10-10T14:37:42.880" v="2525" actId="478"/>
          <ac:spMkLst>
            <pc:docMk/>
            <pc:sldMk cId="310986706" sldId="386"/>
            <ac:spMk id="7" creationId="{6BFE888B-6EF6-4D01-9086-B946353360C4}"/>
          </ac:spMkLst>
        </pc:spChg>
        <pc:spChg chg="add del">
          <ac:chgData name="Ed Moss" userId="37722af9-4b31-4bb5-b8c0-b86874b49c9e" providerId="ADAL" clId="{069E5384-82FF-4283-9970-01AF0F938B4E}" dt="2019-10-10T14:37:42.880" v="2525" actId="478"/>
          <ac:spMkLst>
            <pc:docMk/>
            <pc:sldMk cId="310986706" sldId="386"/>
            <ac:spMk id="8" creationId="{42161ED9-9407-428E-BBB0-FB3C952B98B5}"/>
          </ac:spMkLst>
        </pc:spChg>
        <pc:spChg chg="add del">
          <ac:chgData name="Ed Moss" userId="37722af9-4b31-4bb5-b8c0-b86874b49c9e" providerId="ADAL" clId="{069E5384-82FF-4283-9970-01AF0F938B4E}" dt="2019-10-10T14:37:42.880" v="2525" actId="478"/>
          <ac:spMkLst>
            <pc:docMk/>
            <pc:sldMk cId="310986706" sldId="386"/>
            <ac:spMk id="9" creationId="{89C6F116-7186-4105-8F13-C90DD3247DB1}"/>
          </ac:spMkLst>
        </pc:spChg>
        <pc:spChg chg="add del">
          <ac:chgData name="Ed Moss" userId="37722af9-4b31-4bb5-b8c0-b86874b49c9e" providerId="ADAL" clId="{069E5384-82FF-4283-9970-01AF0F938B4E}" dt="2019-10-10T14:37:42.880" v="2525" actId="478"/>
          <ac:spMkLst>
            <pc:docMk/>
            <pc:sldMk cId="310986706" sldId="386"/>
            <ac:spMk id="10" creationId="{C0957E07-4CDB-488C-B34B-9A028D7431AD}"/>
          </ac:spMkLst>
        </pc:spChg>
        <pc:spChg chg="add del">
          <ac:chgData name="Ed Moss" userId="37722af9-4b31-4bb5-b8c0-b86874b49c9e" providerId="ADAL" clId="{069E5384-82FF-4283-9970-01AF0F938B4E}" dt="2019-10-10T14:37:42.880" v="2525" actId="478"/>
          <ac:spMkLst>
            <pc:docMk/>
            <pc:sldMk cId="310986706" sldId="386"/>
            <ac:spMk id="11" creationId="{72BCDCF7-2F69-4FD4-BAE2-6561FA75A972}"/>
          </ac:spMkLst>
        </pc:spChg>
        <pc:spChg chg="add del">
          <ac:chgData name="Ed Moss" userId="37722af9-4b31-4bb5-b8c0-b86874b49c9e" providerId="ADAL" clId="{069E5384-82FF-4283-9970-01AF0F938B4E}" dt="2019-10-10T14:37:42.880" v="2525" actId="478"/>
          <ac:spMkLst>
            <pc:docMk/>
            <pc:sldMk cId="310986706" sldId="386"/>
            <ac:spMk id="12" creationId="{A4D9B38B-804B-4085-AA34-B844D4D27CF8}"/>
          </ac:spMkLst>
        </pc:spChg>
        <pc:spChg chg="add del">
          <ac:chgData name="Ed Moss" userId="37722af9-4b31-4bb5-b8c0-b86874b49c9e" providerId="ADAL" clId="{069E5384-82FF-4283-9970-01AF0F938B4E}" dt="2019-10-10T14:37:42.880" v="2525" actId="478"/>
          <ac:spMkLst>
            <pc:docMk/>
            <pc:sldMk cId="310986706" sldId="386"/>
            <ac:spMk id="13" creationId="{E12C7919-272C-42B1-9B00-626F500A152C}"/>
          </ac:spMkLst>
        </pc:spChg>
        <pc:spChg chg="add del">
          <ac:chgData name="Ed Moss" userId="37722af9-4b31-4bb5-b8c0-b86874b49c9e" providerId="ADAL" clId="{069E5384-82FF-4283-9970-01AF0F938B4E}" dt="2019-10-10T14:37:42.880" v="2525" actId="478"/>
          <ac:spMkLst>
            <pc:docMk/>
            <pc:sldMk cId="310986706" sldId="386"/>
            <ac:spMk id="14" creationId="{7D9533BE-1832-4F51-9F2D-981A4D5AED22}"/>
          </ac:spMkLst>
        </pc:spChg>
        <pc:spChg chg="add del">
          <ac:chgData name="Ed Moss" userId="37722af9-4b31-4bb5-b8c0-b86874b49c9e" providerId="ADAL" clId="{069E5384-82FF-4283-9970-01AF0F938B4E}" dt="2019-10-10T14:37:42.880" v="2525" actId="478"/>
          <ac:spMkLst>
            <pc:docMk/>
            <pc:sldMk cId="310986706" sldId="386"/>
            <ac:spMk id="15" creationId="{97B24AE6-A017-4599-8E3F-AD1F2101B446}"/>
          </ac:spMkLst>
        </pc:spChg>
        <pc:spChg chg="mod">
          <ac:chgData name="Ed Moss" userId="37722af9-4b31-4bb5-b8c0-b86874b49c9e" providerId="ADAL" clId="{069E5384-82FF-4283-9970-01AF0F938B4E}" dt="2019-10-10T14:28:35.439" v="2468" actId="404"/>
          <ac:spMkLst>
            <pc:docMk/>
            <pc:sldMk cId="310986706" sldId="386"/>
            <ac:spMk id="19" creationId="{5252A847-DE45-4FA3-A1F8-EEBEB845FF8E}"/>
          </ac:spMkLst>
        </pc:spChg>
        <pc:spChg chg="add del">
          <ac:chgData name="Ed Moss" userId="37722af9-4b31-4bb5-b8c0-b86874b49c9e" providerId="ADAL" clId="{069E5384-82FF-4283-9970-01AF0F938B4E}" dt="2019-10-10T14:37:42.880" v="2525" actId="478"/>
          <ac:spMkLst>
            <pc:docMk/>
            <pc:sldMk cId="310986706" sldId="386"/>
            <ac:spMk id="20" creationId="{2CDDC9A0-DFB8-4012-92C2-C20CD30DC899}"/>
          </ac:spMkLst>
        </pc:spChg>
        <pc:spChg chg="add del">
          <ac:chgData name="Ed Moss" userId="37722af9-4b31-4bb5-b8c0-b86874b49c9e" providerId="ADAL" clId="{069E5384-82FF-4283-9970-01AF0F938B4E}" dt="2019-10-10T14:37:42.880" v="2525" actId="478"/>
          <ac:spMkLst>
            <pc:docMk/>
            <pc:sldMk cId="310986706" sldId="386"/>
            <ac:spMk id="21" creationId="{E3E03FBC-DAED-4B7C-81B8-7D1BE13E7721}"/>
          </ac:spMkLst>
        </pc:spChg>
        <pc:spChg chg="add del">
          <ac:chgData name="Ed Moss" userId="37722af9-4b31-4bb5-b8c0-b86874b49c9e" providerId="ADAL" clId="{069E5384-82FF-4283-9970-01AF0F938B4E}" dt="2019-10-10T14:37:42.880" v="2525" actId="478"/>
          <ac:spMkLst>
            <pc:docMk/>
            <pc:sldMk cId="310986706" sldId="386"/>
            <ac:spMk id="22" creationId="{B727CD04-2672-44FD-904E-49EAC5D13990}"/>
          </ac:spMkLst>
        </pc:spChg>
        <pc:grpChg chg="del">
          <ac:chgData name="Ed Moss" userId="37722af9-4b31-4bb5-b8c0-b86874b49c9e" providerId="ADAL" clId="{069E5384-82FF-4283-9970-01AF0F938B4E}" dt="2019-10-10T14:25:39.838" v="2431" actId="478"/>
          <ac:grpSpMkLst>
            <pc:docMk/>
            <pc:sldMk cId="310986706" sldId="386"/>
            <ac:grpSpMk id="16" creationId="{B31300A9-E3C5-4701-8EF1-45ED088A04DD}"/>
          </ac:grpSpMkLst>
        </pc:grpChg>
        <pc:grpChg chg="add">
          <ac:chgData name="Ed Moss" userId="37722af9-4b31-4bb5-b8c0-b86874b49c9e" providerId="ADAL" clId="{069E5384-82FF-4283-9970-01AF0F938B4E}" dt="2019-10-10T14:25:40.357" v="2432"/>
          <ac:grpSpMkLst>
            <pc:docMk/>
            <pc:sldMk cId="310986706" sldId="386"/>
            <ac:grpSpMk id="23" creationId="{75A5A01A-0B63-4CBB-A448-10ED6B3C03EA}"/>
          </ac:grpSpMkLst>
        </pc:grpChg>
        <pc:graphicFrameChg chg="add del">
          <ac:chgData name="Ed Moss" userId="37722af9-4b31-4bb5-b8c0-b86874b49c9e" providerId="ADAL" clId="{069E5384-82FF-4283-9970-01AF0F938B4E}" dt="2019-10-10T14:37:42.880" v="2525" actId="478"/>
          <ac:graphicFrameMkLst>
            <pc:docMk/>
            <pc:sldMk cId="310986706" sldId="386"/>
            <ac:graphicFrameMk id="6" creationId="{ED4310F9-F8A3-494F-AD82-30C0BBF3795D}"/>
          </ac:graphicFrameMkLst>
        </pc:graphicFrameChg>
      </pc:sldChg>
      <pc:sldChg chg="addSp delSp modSp">
        <pc:chgData name="Ed Moss" userId="37722af9-4b31-4bb5-b8c0-b86874b49c9e" providerId="ADAL" clId="{069E5384-82FF-4283-9970-01AF0F938B4E}" dt="2019-10-10T14:27:10.312" v="2453" actId="404"/>
        <pc:sldMkLst>
          <pc:docMk/>
          <pc:sldMk cId="3401100034" sldId="390"/>
        </pc:sldMkLst>
        <pc:spChg chg="mod">
          <ac:chgData name="Ed Moss" userId="37722af9-4b31-4bb5-b8c0-b86874b49c9e" providerId="ADAL" clId="{069E5384-82FF-4283-9970-01AF0F938B4E}" dt="2019-10-10T14:27:10.312" v="2453" actId="404"/>
          <ac:spMkLst>
            <pc:docMk/>
            <pc:sldMk cId="3401100034" sldId="390"/>
            <ac:spMk id="7" creationId="{C0CD6503-388C-4F9E-9FB0-9053D8579D01}"/>
          </ac:spMkLst>
        </pc:spChg>
        <pc:grpChg chg="add">
          <ac:chgData name="Ed Moss" userId="37722af9-4b31-4bb5-b8c0-b86874b49c9e" providerId="ADAL" clId="{069E5384-82FF-4283-9970-01AF0F938B4E}" dt="2019-10-10T14:25:08.555" v="2406"/>
          <ac:grpSpMkLst>
            <pc:docMk/>
            <pc:sldMk cId="3401100034" sldId="390"/>
            <ac:grpSpMk id="6" creationId="{12E139E2-A49D-4DC8-83DC-6D5475D7EBAA}"/>
          </ac:grpSpMkLst>
        </pc:grpChg>
        <pc:grpChg chg="del">
          <ac:chgData name="Ed Moss" userId="37722af9-4b31-4bb5-b8c0-b86874b49c9e" providerId="ADAL" clId="{069E5384-82FF-4283-9970-01AF0F938B4E}" dt="2019-10-10T14:25:08.008" v="2405" actId="478"/>
          <ac:grpSpMkLst>
            <pc:docMk/>
            <pc:sldMk cId="3401100034" sldId="390"/>
            <ac:grpSpMk id="16" creationId="{B31300A9-E3C5-4701-8EF1-45ED088A04DD}"/>
          </ac:grpSpMkLst>
        </pc:grpChg>
      </pc:sldChg>
      <pc:sldChg chg="addSp delSp modSp">
        <pc:chgData name="Ed Moss" userId="37722af9-4b31-4bb5-b8c0-b86874b49c9e" providerId="ADAL" clId="{069E5384-82FF-4283-9970-01AF0F938B4E}" dt="2019-10-10T14:36:35.615" v="2519"/>
        <pc:sldMkLst>
          <pc:docMk/>
          <pc:sldMk cId="1204372888" sldId="392"/>
        </pc:sldMkLst>
        <pc:spChg chg="mod">
          <ac:chgData name="Ed Moss" userId="37722af9-4b31-4bb5-b8c0-b86874b49c9e" providerId="ADAL" clId="{069E5384-82FF-4283-9970-01AF0F938B4E}" dt="2019-10-10T14:36:35.615" v="2519"/>
          <ac:spMkLst>
            <pc:docMk/>
            <pc:sldMk cId="1204372888" sldId="392"/>
            <ac:spMk id="19" creationId="{5252A847-DE45-4FA3-A1F8-EEBEB845FF8E}"/>
          </ac:spMkLst>
        </pc:spChg>
        <pc:grpChg chg="add">
          <ac:chgData name="Ed Moss" userId="37722af9-4b31-4bb5-b8c0-b86874b49c9e" providerId="ADAL" clId="{069E5384-82FF-4283-9970-01AF0F938B4E}" dt="2019-10-10T14:25:05.340" v="2404"/>
          <ac:grpSpMkLst>
            <pc:docMk/>
            <pc:sldMk cId="1204372888" sldId="392"/>
            <ac:grpSpMk id="6" creationId="{2AD617CB-BD7C-4F25-B4F8-A4A22EF2B53F}"/>
          </ac:grpSpMkLst>
        </pc:grpChg>
        <pc:grpChg chg="del">
          <ac:chgData name="Ed Moss" userId="37722af9-4b31-4bb5-b8c0-b86874b49c9e" providerId="ADAL" clId="{069E5384-82FF-4283-9970-01AF0F938B4E}" dt="2019-10-10T14:25:04.766" v="2403" actId="478"/>
          <ac:grpSpMkLst>
            <pc:docMk/>
            <pc:sldMk cId="1204372888" sldId="392"/>
            <ac:grpSpMk id="16" creationId="{B31300A9-E3C5-4701-8EF1-45ED088A04DD}"/>
          </ac:grpSpMkLst>
        </pc:grpChg>
      </pc:sldChg>
      <pc:sldChg chg="del">
        <pc:chgData name="Ed Moss" userId="37722af9-4b31-4bb5-b8c0-b86874b49c9e" providerId="ADAL" clId="{069E5384-82FF-4283-9970-01AF0F938B4E}" dt="2019-10-09T12:39:08.237" v="828" actId="2696"/>
        <pc:sldMkLst>
          <pc:docMk/>
          <pc:sldMk cId="3548467120" sldId="393"/>
        </pc:sldMkLst>
      </pc:sldChg>
      <pc:sldChg chg="addSp delSp modSp">
        <pc:chgData name="Ed Moss" userId="37722af9-4b31-4bb5-b8c0-b86874b49c9e" providerId="ADAL" clId="{069E5384-82FF-4283-9970-01AF0F938B4E}" dt="2019-10-10T14:38:17.871" v="2535" actId="478"/>
        <pc:sldMkLst>
          <pc:docMk/>
          <pc:sldMk cId="2910652240" sldId="394"/>
        </pc:sldMkLst>
        <pc:spChg chg="del mod">
          <ac:chgData name="Ed Moss" userId="37722af9-4b31-4bb5-b8c0-b86874b49c9e" providerId="ADAL" clId="{069E5384-82FF-4283-9970-01AF0F938B4E}" dt="2019-10-09T11:19:52.123" v="177" actId="478"/>
          <ac:spMkLst>
            <pc:docMk/>
            <pc:sldMk cId="2910652240" sldId="394"/>
            <ac:spMk id="6" creationId="{A69490F3-D3F0-470D-B1AA-678204B7D8CF}"/>
          </ac:spMkLst>
        </pc:spChg>
        <pc:spChg chg="del mod">
          <ac:chgData name="Ed Moss" userId="37722af9-4b31-4bb5-b8c0-b86874b49c9e" providerId="ADAL" clId="{069E5384-82FF-4283-9970-01AF0F938B4E}" dt="2019-10-09T11:19:52.123" v="177" actId="478"/>
          <ac:spMkLst>
            <pc:docMk/>
            <pc:sldMk cId="2910652240" sldId="394"/>
            <ac:spMk id="7" creationId="{4D6A4044-0144-4FD9-875A-6AD9D127EC94}"/>
          </ac:spMkLst>
        </pc:spChg>
        <pc:spChg chg="del mod">
          <ac:chgData name="Ed Moss" userId="37722af9-4b31-4bb5-b8c0-b86874b49c9e" providerId="ADAL" clId="{069E5384-82FF-4283-9970-01AF0F938B4E}" dt="2019-10-09T11:19:52.123" v="177" actId="478"/>
          <ac:spMkLst>
            <pc:docMk/>
            <pc:sldMk cId="2910652240" sldId="394"/>
            <ac:spMk id="8" creationId="{85489267-BA33-4F11-AD13-1FD7CF49F735}"/>
          </ac:spMkLst>
        </pc:spChg>
        <pc:spChg chg="del mod">
          <ac:chgData name="Ed Moss" userId="37722af9-4b31-4bb5-b8c0-b86874b49c9e" providerId="ADAL" clId="{069E5384-82FF-4283-9970-01AF0F938B4E}" dt="2019-10-09T11:19:52.123" v="177" actId="478"/>
          <ac:spMkLst>
            <pc:docMk/>
            <pc:sldMk cId="2910652240" sldId="394"/>
            <ac:spMk id="9" creationId="{F95055BC-A29E-4B01-B852-6834155E7E60}"/>
          </ac:spMkLst>
        </pc:spChg>
        <pc:spChg chg="del mod">
          <ac:chgData name="Ed Moss" userId="37722af9-4b31-4bb5-b8c0-b86874b49c9e" providerId="ADAL" clId="{069E5384-82FF-4283-9970-01AF0F938B4E}" dt="2019-10-09T11:19:52.123" v="177" actId="478"/>
          <ac:spMkLst>
            <pc:docMk/>
            <pc:sldMk cId="2910652240" sldId="394"/>
            <ac:spMk id="10" creationId="{557B0E99-1508-4AAD-BF8F-2CDEB1140955}"/>
          </ac:spMkLst>
        </pc:spChg>
        <pc:spChg chg="del mod">
          <ac:chgData name="Ed Moss" userId="37722af9-4b31-4bb5-b8c0-b86874b49c9e" providerId="ADAL" clId="{069E5384-82FF-4283-9970-01AF0F938B4E}" dt="2019-10-09T11:19:52.123" v="177" actId="478"/>
          <ac:spMkLst>
            <pc:docMk/>
            <pc:sldMk cId="2910652240" sldId="394"/>
            <ac:spMk id="11" creationId="{2F754E74-C1FB-46BD-8D2E-41EECC7E7A38}"/>
          </ac:spMkLst>
        </pc:spChg>
        <pc:spChg chg="del mod">
          <ac:chgData name="Ed Moss" userId="37722af9-4b31-4bb5-b8c0-b86874b49c9e" providerId="ADAL" clId="{069E5384-82FF-4283-9970-01AF0F938B4E}" dt="2019-10-09T11:19:52.123" v="177" actId="478"/>
          <ac:spMkLst>
            <pc:docMk/>
            <pc:sldMk cId="2910652240" sldId="394"/>
            <ac:spMk id="12" creationId="{16AAF926-1312-47EF-BC29-7D70531D8CF8}"/>
          </ac:spMkLst>
        </pc:spChg>
        <pc:spChg chg="del mod">
          <ac:chgData name="Ed Moss" userId="37722af9-4b31-4bb5-b8c0-b86874b49c9e" providerId="ADAL" clId="{069E5384-82FF-4283-9970-01AF0F938B4E}" dt="2019-10-09T11:19:52.123" v="177" actId="478"/>
          <ac:spMkLst>
            <pc:docMk/>
            <pc:sldMk cId="2910652240" sldId="394"/>
            <ac:spMk id="13" creationId="{414AE590-DD79-4FA4-9A81-AEB92AC9B58D}"/>
          </ac:spMkLst>
        </pc:spChg>
        <pc:spChg chg="add del mod">
          <ac:chgData name="Ed Moss" userId="37722af9-4b31-4bb5-b8c0-b86874b49c9e" providerId="ADAL" clId="{069E5384-82FF-4283-9970-01AF0F938B4E}" dt="2019-10-10T14:38:17.871" v="2535" actId="478"/>
          <ac:spMkLst>
            <pc:docMk/>
            <pc:sldMk cId="2910652240" sldId="394"/>
            <ac:spMk id="15" creationId="{77DF1333-2E4C-4AF2-BF88-4AA83982F81D}"/>
          </ac:spMkLst>
        </pc:spChg>
        <pc:spChg chg="mod">
          <ac:chgData name="Ed Moss" userId="37722af9-4b31-4bb5-b8c0-b86874b49c9e" providerId="ADAL" clId="{069E5384-82FF-4283-9970-01AF0F938B4E}" dt="2019-10-10T14:27:44.415" v="2456" actId="404"/>
          <ac:spMkLst>
            <pc:docMk/>
            <pc:sldMk cId="2910652240" sldId="394"/>
            <ac:spMk id="19" creationId="{5252A847-DE45-4FA3-A1F8-EEBEB845FF8E}"/>
          </ac:spMkLst>
        </pc:spChg>
        <pc:spChg chg="add del mod">
          <ac:chgData name="Ed Moss" userId="37722af9-4b31-4bb5-b8c0-b86874b49c9e" providerId="ADAL" clId="{069E5384-82FF-4283-9970-01AF0F938B4E}" dt="2019-10-10T14:38:17.871" v="2535" actId="478"/>
          <ac:spMkLst>
            <pc:docMk/>
            <pc:sldMk cId="2910652240" sldId="394"/>
            <ac:spMk id="20" creationId="{CFA4D133-5466-4764-B8C9-D6B2C3986F9E}"/>
          </ac:spMkLst>
        </pc:spChg>
        <pc:spChg chg="add del mod">
          <ac:chgData name="Ed Moss" userId="37722af9-4b31-4bb5-b8c0-b86874b49c9e" providerId="ADAL" clId="{069E5384-82FF-4283-9970-01AF0F938B4E}" dt="2019-10-10T14:38:17.871" v="2535" actId="478"/>
          <ac:spMkLst>
            <pc:docMk/>
            <pc:sldMk cId="2910652240" sldId="394"/>
            <ac:spMk id="21" creationId="{85D04A7D-AAB0-425B-AC68-D3FD88055D31}"/>
          </ac:spMkLst>
        </pc:spChg>
        <pc:spChg chg="add del mod">
          <ac:chgData name="Ed Moss" userId="37722af9-4b31-4bb5-b8c0-b86874b49c9e" providerId="ADAL" clId="{069E5384-82FF-4283-9970-01AF0F938B4E}" dt="2019-10-10T14:38:17.871" v="2535" actId="478"/>
          <ac:spMkLst>
            <pc:docMk/>
            <pc:sldMk cId="2910652240" sldId="394"/>
            <ac:spMk id="22" creationId="{0A1B0381-D7D2-49DB-B2F5-49571E4D8396}"/>
          </ac:spMkLst>
        </pc:spChg>
        <pc:spChg chg="add del mod">
          <ac:chgData name="Ed Moss" userId="37722af9-4b31-4bb5-b8c0-b86874b49c9e" providerId="ADAL" clId="{069E5384-82FF-4283-9970-01AF0F938B4E}" dt="2019-10-10T14:38:17.871" v="2535" actId="478"/>
          <ac:spMkLst>
            <pc:docMk/>
            <pc:sldMk cId="2910652240" sldId="394"/>
            <ac:spMk id="23" creationId="{9B556E17-4E22-427D-91CB-7646AF295590}"/>
          </ac:spMkLst>
        </pc:spChg>
        <pc:spChg chg="add del mod">
          <ac:chgData name="Ed Moss" userId="37722af9-4b31-4bb5-b8c0-b86874b49c9e" providerId="ADAL" clId="{069E5384-82FF-4283-9970-01AF0F938B4E}" dt="2019-10-10T14:38:17.871" v="2535" actId="478"/>
          <ac:spMkLst>
            <pc:docMk/>
            <pc:sldMk cId="2910652240" sldId="394"/>
            <ac:spMk id="24" creationId="{DDB2007E-50BD-4D0B-B575-F6FE79CAB8A8}"/>
          </ac:spMkLst>
        </pc:spChg>
        <pc:spChg chg="add del mod">
          <ac:chgData name="Ed Moss" userId="37722af9-4b31-4bb5-b8c0-b86874b49c9e" providerId="ADAL" clId="{069E5384-82FF-4283-9970-01AF0F938B4E}" dt="2019-10-10T14:38:17.871" v="2535" actId="478"/>
          <ac:spMkLst>
            <pc:docMk/>
            <pc:sldMk cId="2910652240" sldId="394"/>
            <ac:spMk id="25" creationId="{A53791A0-516A-46D9-BA00-31486C63286A}"/>
          </ac:spMkLst>
        </pc:spChg>
        <pc:spChg chg="add del mod">
          <ac:chgData name="Ed Moss" userId="37722af9-4b31-4bb5-b8c0-b86874b49c9e" providerId="ADAL" clId="{069E5384-82FF-4283-9970-01AF0F938B4E}" dt="2019-10-10T14:38:17.871" v="2535" actId="478"/>
          <ac:spMkLst>
            <pc:docMk/>
            <pc:sldMk cId="2910652240" sldId="394"/>
            <ac:spMk id="26" creationId="{24B61469-BCB3-4AD8-90A7-02CB22348682}"/>
          </ac:spMkLst>
        </pc:spChg>
        <pc:spChg chg="add del mod">
          <ac:chgData name="Ed Moss" userId="37722af9-4b31-4bb5-b8c0-b86874b49c9e" providerId="ADAL" clId="{069E5384-82FF-4283-9970-01AF0F938B4E}" dt="2019-10-10T14:38:17.871" v="2535" actId="478"/>
          <ac:spMkLst>
            <pc:docMk/>
            <pc:sldMk cId="2910652240" sldId="394"/>
            <ac:spMk id="27" creationId="{D262DDD0-C431-4C0B-A8FE-A72DDC55BD92}"/>
          </ac:spMkLst>
        </pc:spChg>
        <pc:spChg chg="add del mod">
          <ac:chgData name="Ed Moss" userId="37722af9-4b31-4bb5-b8c0-b86874b49c9e" providerId="ADAL" clId="{069E5384-82FF-4283-9970-01AF0F938B4E}" dt="2019-10-10T14:38:17.871" v="2535" actId="478"/>
          <ac:spMkLst>
            <pc:docMk/>
            <pc:sldMk cId="2910652240" sldId="394"/>
            <ac:spMk id="28" creationId="{2A4441D4-6D07-4347-90EC-614890838B1B}"/>
          </ac:spMkLst>
        </pc:spChg>
        <pc:spChg chg="add del mod">
          <ac:chgData name="Ed Moss" userId="37722af9-4b31-4bb5-b8c0-b86874b49c9e" providerId="ADAL" clId="{069E5384-82FF-4283-9970-01AF0F938B4E}" dt="2019-10-10T14:38:17.871" v="2535" actId="478"/>
          <ac:spMkLst>
            <pc:docMk/>
            <pc:sldMk cId="2910652240" sldId="394"/>
            <ac:spMk id="29" creationId="{9FF6EEC1-3399-4C0E-800D-BF9FB86373D3}"/>
          </ac:spMkLst>
        </pc:spChg>
        <pc:spChg chg="add del mod">
          <ac:chgData name="Ed Moss" userId="37722af9-4b31-4bb5-b8c0-b86874b49c9e" providerId="ADAL" clId="{069E5384-82FF-4283-9970-01AF0F938B4E}" dt="2019-10-10T14:38:17.871" v="2535" actId="478"/>
          <ac:spMkLst>
            <pc:docMk/>
            <pc:sldMk cId="2910652240" sldId="394"/>
            <ac:spMk id="30" creationId="{24FA5BDA-18A0-48C1-BE9D-528650154EBE}"/>
          </ac:spMkLst>
        </pc:spChg>
        <pc:spChg chg="add del mod">
          <ac:chgData name="Ed Moss" userId="37722af9-4b31-4bb5-b8c0-b86874b49c9e" providerId="ADAL" clId="{069E5384-82FF-4283-9970-01AF0F938B4E}" dt="2019-10-10T14:38:17.871" v="2535" actId="478"/>
          <ac:spMkLst>
            <pc:docMk/>
            <pc:sldMk cId="2910652240" sldId="394"/>
            <ac:spMk id="31" creationId="{C6C25939-D027-4524-88D8-A13782C25F93}"/>
          </ac:spMkLst>
        </pc:spChg>
        <pc:spChg chg="add del mod">
          <ac:chgData name="Ed Moss" userId="37722af9-4b31-4bb5-b8c0-b86874b49c9e" providerId="ADAL" clId="{069E5384-82FF-4283-9970-01AF0F938B4E}" dt="2019-10-10T14:38:17.871" v="2535" actId="478"/>
          <ac:spMkLst>
            <pc:docMk/>
            <pc:sldMk cId="2910652240" sldId="394"/>
            <ac:spMk id="32" creationId="{FE187E49-EFA8-4693-A94D-57B14A405932}"/>
          </ac:spMkLst>
        </pc:spChg>
        <pc:spChg chg="add del mod">
          <ac:chgData name="Ed Moss" userId="37722af9-4b31-4bb5-b8c0-b86874b49c9e" providerId="ADAL" clId="{069E5384-82FF-4283-9970-01AF0F938B4E}" dt="2019-10-10T14:38:17.871" v="2535" actId="478"/>
          <ac:spMkLst>
            <pc:docMk/>
            <pc:sldMk cId="2910652240" sldId="394"/>
            <ac:spMk id="33" creationId="{D585CF8D-0E80-4B1C-872D-1A7C311A5D89}"/>
          </ac:spMkLst>
        </pc:spChg>
        <pc:spChg chg="add del mod">
          <ac:chgData name="Ed Moss" userId="37722af9-4b31-4bb5-b8c0-b86874b49c9e" providerId="ADAL" clId="{069E5384-82FF-4283-9970-01AF0F938B4E}" dt="2019-10-10T14:38:17.871" v="2535" actId="478"/>
          <ac:spMkLst>
            <pc:docMk/>
            <pc:sldMk cId="2910652240" sldId="394"/>
            <ac:spMk id="34" creationId="{7F7032DC-4A94-4DA9-BBA1-FAC378DF5962}"/>
          </ac:spMkLst>
        </pc:spChg>
        <pc:grpChg chg="del">
          <ac:chgData name="Ed Moss" userId="37722af9-4b31-4bb5-b8c0-b86874b49c9e" providerId="ADAL" clId="{069E5384-82FF-4283-9970-01AF0F938B4E}" dt="2019-10-10T14:25:15.808" v="2411" actId="478"/>
          <ac:grpSpMkLst>
            <pc:docMk/>
            <pc:sldMk cId="2910652240" sldId="394"/>
            <ac:grpSpMk id="16" creationId="{B31300A9-E3C5-4701-8EF1-45ED088A04DD}"/>
          </ac:grpSpMkLst>
        </pc:grpChg>
        <pc:grpChg chg="add">
          <ac:chgData name="Ed Moss" userId="37722af9-4b31-4bb5-b8c0-b86874b49c9e" providerId="ADAL" clId="{069E5384-82FF-4283-9970-01AF0F938B4E}" dt="2019-10-10T14:25:16.299" v="2412"/>
          <ac:grpSpMkLst>
            <pc:docMk/>
            <pc:sldMk cId="2910652240" sldId="394"/>
            <ac:grpSpMk id="38" creationId="{5F88B866-3A30-4C9A-96AE-357EDD6E1BB2}"/>
          </ac:grpSpMkLst>
        </pc:grpChg>
        <pc:graphicFrameChg chg="add del mod">
          <ac:chgData name="Ed Moss" userId="37722af9-4b31-4bb5-b8c0-b86874b49c9e" providerId="ADAL" clId="{069E5384-82FF-4283-9970-01AF0F938B4E}" dt="2019-10-10T14:38:17.871" v="2535" actId="478"/>
          <ac:graphicFrameMkLst>
            <pc:docMk/>
            <pc:sldMk cId="2910652240" sldId="394"/>
            <ac:graphicFrameMk id="14" creationId="{52B3E7F8-0E94-49E8-A480-FD4C2BB0579D}"/>
          </ac:graphicFrameMkLst>
        </pc:graphicFrameChg>
        <pc:graphicFrameChg chg="add del mod">
          <ac:chgData name="Ed Moss" userId="37722af9-4b31-4bb5-b8c0-b86874b49c9e" providerId="ADAL" clId="{069E5384-82FF-4283-9970-01AF0F938B4E}" dt="2019-10-10T14:38:17.871" v="2535" actId="478"/>
          <ac:graphicFrameMkLst>
            <pc:docMk/>
            <pc:sldMk cId="2910652240" sldId="394"/>
            <ac:graphicFrameMk id="35" creationId="{9732B447-2159-4733-997C-2C3FEECC75D7}"/>
          </ac:graphicFrameMkLst>
        </pc:graphicFrameChg>
        <pc:graphicFrameChg chg="add del mod">
          <ac:chgData name="Ed Moss" userId="37722af9-4b31-4bb5-b8c0-b86874b49c9e" providerId="ADAL" clId="{069E5384-82FF-4283-9970-01AF0F938B4E}" dt="2019-10-10T14:38:17.871" v="2535" actId="478"/>
          <ac:graphicFrameMkLst>
            <pc:docMk/>
            <pc:sldMk cId="2910652240" sldId="394"/>
            <ac:graphicFrameMk id="36" creationId="{256BAFB0-D015-4DA6-80E8-017FCD53097F}"/>
          </ac:graphicFrameMkLst>
        </pc:graphicFrameChg>
        <pc:graphicFrameChg chg="add mod modGraphic">
          <ac:chgData name="Ed Moss" userId="37722af9-4b31-4bb5-b8c0-b86874b49c9e" providerId="ADAL" clId="{069E5384-82FF-4283-9970-01AF0F938B4E}" dt="2019-10-09T11:19:47.938" v="176" actId="20577"/>
          <ac:graphicFrameMkLst>
            <pc:docMk/>
            <pc:sldMk cId="2910652240" sldId="394"/>
            <ac:graphicFrameMk id="37" creationId="{EDDF63DB-85E9-42E3-A467-E59FD27D466F}"/>
          </ac:graphicFrameMkLst>
        </pc:graphicFrameChg>
      </pc:sldChg>
      <pc:sldChg chg="addSp delSp modSp">
        <pc:chgData name="Ed Moss" userId="37722af9-4b31-4bb5-b8c0-b86874b49c9e" providerId="ADAL" clId="{069E5384-82FF-4283-9970-01AF0F938B4E}" dt="2019-10-10T14:38:10.902" v="2533" actId="478"/>
        <pc:sldMkLst>
          <pc:docMk/>
          <pc:sldMk cId="324982043" sldId="396"/>
        </pc:sldMkLst>
        <pc:spChg chg="add del">
          <ac:chgData name="Ed Moss" userId="37722af9-4b31-4bb5-b8c0-b86874b49c9e" providerId="ADAL" clId="{069E5384-82FF-4283-9970-01AF0F938B4E}" dt="2019-10-10T14:38:10.902" v="2533" actId="478"/>
          <ac:spMkLst>
            <pc:docMk/>
            <pc:sldMk cId="324982043" sldId="396"/>
            <ac:spMk id="7" creationId="{3DA5F2BE-DF03-4B87-968C-DAB8887E1295}"/>
          </ac:spMkLst>
        </pc:spChg>
        <pc:spChg chg="add del">
          <ac:chgData name="Ed Moss" userId="37722af9-4b31-4bb5-b8c0-b86874b49c9e" providerId="ADAL" clId="{069E5384-82FF-4283-9970-01AF0F938B4E}" dt="2019-10-10T14:38:10.902" v="2533" actId="478"/>
          <ac:spMkLst>
            <pc:docMk/>
            <pc:sldMk cId="324982043" sldId="396"/>
            <ac:spMk id="8" creationId="{C8427278-5E97-4C3B-A291-6FE899C2E6A5}"/>
          </ac:spMkLst>
        </pc:spChg>
        <pc:spChg chg="add del">
          <ac:chgData name="Ed Moss" userId="37722af9-4b31-4bb5-b8c0-b86874b49c9e" providerId="ADAL" clId="{069E5384-82FF-4283-9970-01AF0F938B4E}" dt="2019-10-10T14:38:10.902" v="2533" actId="478"/>
          <ac:spMkLst>
            <pc:docMk/>
            <pc:sldMk cId="324982043" sldId="396"/>
            <ac:spMk id="9" creationId="{F04FECF8-C5C4-4703-A98C-E4494D167793}"/>
          </ac:spMkLst>
        </pc:spChg>
        <pc:spChg chg="add del">
          <ac:chgData name="Ed Moss" userId="37722af9-4b31-4bb5-b8c0-b86874b49c9e" providerId="ADAL" clId="{069E5384-82FF-4283-9970-01AF0F938B4E}" dt="2019-10-10T14:38:10.902" v="2533" actId="478"/>
          <ac:spMkLst>
            <pc:docMk/>
            <pc:sldMk cId="324982043" sldId="396"/>
            <ac:spMk id="10" creationId="{639FAA02-517A-4AB0-A16C-7DCFD358711E}"/>
          </ac:spMkLst>
        </pc:spChg>
        <pc:spChg chg="add del">
          <ac:chgData name="Ed Moss" userId="37722af9-4b31-4bb5-b8c0-b86874b49c9e" providerId="ADAL" clId="{069E5384-82FF-4283-9970-01AF0F938B4E}" dt="2019-10-10T14:38:10.902" v="2533" actId="478"/>
          <ac:spMkLst>
            <pc:docMk/>
            <pc:sldMk cId="324982043" sldId="396"/>
            <ac:spMk id="11" creationId="{5BCCEAAD-7E8C-44B9-9432-F909582197B2}"/>
          </ac:spMkLst>
        </pc:spChg>
        <pc:spChg chg="add del">
          <ac:chgData name="Ed Moss" userId="37722af9-4b31-4bb5-b8c0-b86874b49c9e" providerId="ADAL" clId="{069E5384-82FF-4283-9970-01AF0F938B4E}" dt="2019-10-10T14:38:10.902" v="2533" actId="478"/>
          <ac:spMkLst>
            <pc:docMk/>
            <pc:sldMk cId="324982043" sldId="396"/>
            <ac:spMk id="12" creationId="{A796408C-EA2A-413A-AD6B-3BC7CCFD3FB5}"/>
          </ac:spMkLst>
        </pc:spChg>
        <pc:spChg chg="add del">
          <ac:chgData name="Ed Moss" userId="37722af9-4b31-4bb5-b8c0-b86874b49c9e" providerId="ADAL" clId="{069E5384-82FF-4283-9970-01AF0F938B4E}" dt="2019-10-10T14:38:10.902" v="2533" actId="478"/>
          <ac:spMkLst>
            <pc:docMk/>
            <pc:sldMk cId="324982043" sldId="396"/>
            <ac:spMk id="13" creationId="{E4375E25-06F9-42E1-B670-129E65142C58}"/>
          </ac:spMkLst>
        </pc:spChg>
        <pc:spChg chg="add del">
          <ac:chgData name="Ed Moss" userId="37722af9-4b31-4bb5-b8c0-b86874b49c9e" providerId="ADAL" clId="{069E5384-82FF-4283-9970-01AF0F938B4E}" dt="2019-10-10T14:38:10.902" v="2533" actId="478"/>
          <ac:spMkLst>
            <pc:docMk/>
            <pc:sldMk cId="324982043" sldId="396"/>
            <ac:spMk id="14" creationId="{884B74DA-4AD1-430E-A0B2-C621AC106A21}"/>
          </ac:spMkLst>
        </pc:spChg>
        <pc:spChg chg="add del">
          <ac:chgData name="Ed Moss" userId="37722af9-4b31-4bb5-b8c0-b86874b49c9e" providerId="ADAL" clId="{069E5384-82FF-4283-9970-01AF0F938B4E}" dt="2019-10-10T14:38:10.902" v="2533" actId="478"/>
          <ac:spMkLst>
            <pc:docMk/>
            <pc:sldMk cId="324982043" sldId="396"/>
            <ac:spMk id="15" creationId="{6FBDEDC3-3487-4D73-BA1B-0123F593126B}"/>
          </ac:spMkLst>
        </pc:spChg>
        <pc:spChg chg="mod">
          <ac:chgData name="Ed Moss" userId="37722af9-4b31-4bb5-b8c0-b86874b49c9e" providerId="ADAL" clId="{069E5384-82FF-4283-9970-01AF0F938B4E}" dt="2019-10-10T14:27:59.103" v="2460" actId="404"/>
          <ac:spMkLst>
            <pc:docMk/>
            <pc:sldMk cId="324982043" sldId="396"/>
            <ac:spMk id="19" creationId="{5252A847-DE45-4FA3-A1F8-EEBEB845FF8E}"/>
          </ac:spMkLst>
        </pc:spChg>
        <pc:spChg chg="add del">
          <ac:chgData name="Ed Moss" userId="37722af9-4b31-4bb5-b8c0-b86874b49c9e" providerId="ADAL" clId="{069E5384-82FF-4283-9970-01AF0F938B4E}" dt="2019-10-10T14:38:10.902" v="2533" actId="478"/>
          <ac:spMkLst>
            <pc:docMk/>
            <pc:sldMk cId="324982043" sldId="396"/>
            <ac:spMk id="20" creationId="{A00BD00A-9438-43DF-B532-C88F002A8691}"/>
          </ac:spMkLst>
        </pc:spChg>
        <pc:spChg chg="add del">
          <ac:chgData name="Ed Moss" userId="37722af9-4b31-4bb5-b8c0-b86874b49c9e" providerId="ADAL" clId="{069E5384-82FF-4283-9970-01AF0F938B4E}" dt="2019-10-10T14:38:10.902" v="2533" actId="478"/>
          <ac:spMkLst>
            <pc:docMk/>
            <pc:sldMk cId="324982043" sldId="396"/>
            <ac:spMk id="21" creationId="{E94CBCC8-3C09-4E3A-A22D-B02EAFE0308E}"/>
          </ac:spMkLst>
        </pc:spChg>
        <pc:spChg chg="add del">
          <ac:chgData name="Ed Moss" userId="37722af9-4b31-4bb5-b8c0-b86874b49c9e" providerId="ADAL" clId="{069E5384-82FF-4283-9970-01AF0F938B4E}" dt="2019-10-10T14:38:10.902" v="2533" actId="478"/>
          <ac:spMkLst>
            <pc:docMk/>
            <pc:sldMk cId="324982043" sldId="396"/>
            <ac:spMk id="22" creationId="{9BDD123D-61CC-4ECB-8088-B4F776DFDBE6}"/>
          </ac:spMkLst>
        </pc:spChg>
        <pc:spChg chg="add del">
          <ac:chgData name="Ed Moss" userId="37722af9-4b31-4bb5-b8c0-b86874b49c9e" providerId="ADAL" clId="{069E5384-82FF-4283-9970-01AF0F938B4E}" dt="2019-10-10T14:38:10.902" v="2533" actId="478"/>
          <ac:spMkLst>
            <pc:docMk/>
            <pc:sldMk cId="324982043" sldId="396"/>
            <ac:spMk id="23" creationId="{FEC77983-67B5-4D65-970D-8036F967BF51}"/>
          </ac:spMkLst>
        </pc:spChg>
        <pc:spChg chg="add del">
          <ac:chgData name="Ed Moss" userId="37722af9-4b31-4bb5-b8c0-b86874b49c9e" providerId="ADAL" clId="{069E5384-82FF-4283-9970-01AF0F938B4E}" dt="2019-10-10T14:38:10.902" v="2533" actId="478"/>
          <ac:spMkLst>
            <pc:docMk/>
            <pc:sldMk cId="324982043" sldId="396"/>
            <ac:spMk id="24" creationId="{3F9991B9-EAF2-42DF-B69C-06C04864FC82}"/>
          </ac:spMkLst>
        </pc:spChg>
        <pc:spChg chg="add del">
          <ac:chgData name="Ed Moss" userId="37722af9-4b31-4bb5-b8c0-b86874b49c9e" providerId="ADAL" clId="{069E5384-82FF-4283-9970-01AF0F938B4E}" dt="2019-10-10T14:38:10.902" v="2533" actId="478"/>
          <ac:spMkLst>
            <pc:docMk/>
            <pc:sldMk cId="324982043" sldId="396"/>
            <ac:spMk id="25" creationId="{81E15B80-C1B0-45A9-9355-0427A7A50A2A}"/>
          </ac:spMkLst>
        </pc:spChg>
        <pc:spChg chg="add del">
          <ac:chgData name="Ed Moss" userId="37722af9-4b31-4bb5-b8c0-b86874b49c9e" providerId="ADAL" clId="{069E5384-82FF-4283-9970-01AF0F938B4E}" dt="2019-10-10T14:38:10.902" v="2533" actId="478"/>
          <ac:spMkLst>
            <pc:docMk/>
            <pc:sldMk cId="324982043" sldId="396"/>
            <ac:spMk id="26" creationId="{8E790691-3799-4B49-A71B-E623136D6802}"/>
          </ac:spMkLst>
        </pc:spChg>
        <pc:grpChg chg="del">
          <ac:chgData name="Ed Moss" userId="37722af9-4b31-4bb5-b8c0-b86874b49c9e" providerId="ADAL" clId="{069E5384-82FF-4283-9970-01AF0F938B4E}" dt="2019-10-10T14:25:20.790" v="2415" actId="478"/>
          <ac:grpSpMkLst>
            <pc:docMk/>
            <pc:sldMk cId="324982043" sldId="396"/>
            <ac:grpSpMk id="16" creationId="{B31300A9-E3C5-4701-8EF1-45ED088A04DD}"/>
          </ac:grpSpMkLst>
        </pc:grpChg>
        <pc:grpChg chg="add">
          <ac:chgData name="Ed Moss" userId="37722af9-4b31-4bb5-b8c0-b86874b49c9e" providerId="ADAL" clId="{069E5384-82FF-4283-9970-01AF0F938B4E}" dt="2019-10-10T14:25:21.300" v="2416"/>
          <ac:grpSpMkLst>
            <pc:docMk/>
            <pc:sldMk cId="324982043" sldId="396"/>
            <ac:grpSpMk id="29" creationId="{C2D17A07-7926-4322-8539-0652863B5468}"/>
          </ac:grpSpMkLst>
        </pc:grpChg>
        <pc:graphicFrameChg chg="add del">
          <ac:chgData name="Ed Moss" userId="37722af9-4b31-4bb5-b8c0-b86874b49c9e" providerId="ADAL" clId="{069E5384-82FF-4283-9970-01AF0F938B4E}" dt="2019-10-10T14:38:10.902" v="2533" actId="478"/>
          <ac:graphicFrameMkLst>
            <pc:docMk/>
            <pc:sldMk cId="324982043" sldId="396"/>
            <ac:graphicFrameMk id="6" creationId="{487806C1-B533-4AD2-A765-7045FA313F4F}"/>
          </ac:graphicFrameMkLst>
        </pc:graphicFrameChg>
        <pc:graphicFrameChg chg="add del">
          <ac:chgData name="Ed Moss" userId="37722af9-4b31-4bb5-b8c0-b86874b49c9e" providerId="ADAL" clId="{069E5384-82FF-4283-9970-01AF0F938B4E}" dt="2019-10-10T14:38:10.902" v="2533" actId="478"/>
          <ac:graphicFrameMkLst>
            <pc:docMk/>
            <pc:sldMk cId="324982043" sldId="396"/>
            <ac:graphicFrameMk id="27" creationId="{0AAD7DF7-832B-489A-ABB2-1E7A464D7D12}"/>
          </ac:graphicFrameMkLst>
        </pc:graphicFrameChg>
        <pc:graphicFrameChg chg="add del">
          <ac:chgData name="Ed Moss" userId="37722af9-4b31-4bb5-b8c0-b86874b49c9e" providerId="ADAL" clId="{069E5384-82FF-4283-9970-01AF0F938B4E}" dt="2019-10-10T14:38:10.902" v="2533" actId="478"/>
          <ac:graphicFrameMkLst>
            <pc:docMk/>
            <pc:sldMk cId="324982043" sldId="396"/>
            <ac:graphicFrameMk id="28" creationId="{3E122466-CC28-45F5-90A9-F811781CE506}"/>
          </ac:graphicFrameMkLst>
        </pc:graphicFrameChg>
      </pc:sldChg>
      <pc:sldChg chg="addSp delSp modSp">
        <pc:chgData name="Ed Moss" userId="37722af9-4b31-4bb5-b8c0-b86874b49c9e" providerId="ADAL" clId="{069E5384-82FF-4283-9970-01AF0F938B4E}" dt="2019-10-10T14:38:02.998" v="2531" actId="478"/>
        <pc:sldMkLst>
          <pc:docMk/>
          <pc:sldMk cId="3771413656" sldId="398"/>
        </pc:sldMkLst>
        <pc:spChg chg="add del">
          <ac:chgData name="Ed Moss" userId="37722af9-4b31-4bb5-b8c0-b86874b49c9e" providerId="ADAL" clId="{069E5384-82FF-4283-9970-01AF0F938B4E}" dt="2019-10-10T14:38:02.998" v="2531" actId="478"/>
          <ac:spMkLst>
            <pc:docMk/>
            <pc:sldMk cId="3771413656" sldId="398"/>
            <ac:spMk id="8" creationId="{51028F8A-E33E-405E-B36A-7205E362762C}"/>
          </ac:spMkLst>
        </pc:spChg>
        <pc:spChg chg="add del">
          <ac:chgData name="Ed Moss" userId="37722af9-4b31-4bb5-b8c0-b86874b49c9e" providerId="ADAL" clId="{069E5384-82FF-4283-9970-01AF0F938B4E}" dt="2019-10-10T14:38:02.998" v="2531" actId="478"/>
          <ac:spMkLst>
            <pc:docMk/>
            <pc:sldMk cId="3771413656" sldId="398"/>
            <ac:spMk id="9" creationId="{209DF383-19D4-4363-8CE8-1156E13C25A4}"/>
          </ac:spMkLst>
        </pc:spChg>
        <pc:spChg chg="add del">
          <ac:chgData name="Ed Moss" userId="37722af9-4b31-4bb5-b8c0-b86874b49c9e" providerId="ADAL" clId="{069E5384-82FF-4283-9970-01AF0F938B4E}" dt="2019-10-10T14:38:02.998" v="2531" actId="478"/>
          <ac:spMkLst>
            <pc:docMk/>
            <pc:sldMk cId="3771413656" sldId="398"/>
            <ac:spMk id="10" creationId="{E422423A-82C9-4937-B2B6-1A6AB399C209}"/>
          </ac:spMkLst>
        </pc:spChg>
        <pc:spChg chg="add del">
          <ac:chgData name="Ed Moss" userId="37722af9-4b31-4bb5-b8c0-b86874b49c9e" providerId="ADAL" clId="{069E5384-82FF-4283-9970-01AF0F938B4E}" dt="2019-10-10T14:38:02.998" v="2531" actId="478"/>
          <ac:spMkLst>
            <pc:docMk/>
            <pc:sldMk cId="3771413656" sldId="398"/>
            <ac:spMk id="11" creationId="{779DBCFD-CD6C-4D6D-90E9-3A6EE00BB685}"/>
          </ac:spMkLst>
        </pc:spChg>
        <pc:spChg chg="add del">
          <ac:chgData name="Ed Moss" userId="37722af9-4b31-4bb5-b8c0-b86874b49c9e" providerId="ADAL" clId="{069E5384-82FF-4283-9970-01AF0F938B4E}" dt="2019-10-10T14:38:02.998" v="2531" actId="478"/>
          <ac:spMkLst>
            <pc:docMk/>
            <pc:sldMk cId="3771413656" sldId="398"/>
            <ac:spMk id="12" creationId="{75E815E7-1BD2-49D4-9FE5-23DD05A1A594}"/>
          </ac:spMkLst>
        </pc:spChg>
        <pc:spChg chg="add del">
          <ac:chgData name="Ed Moss" userId="37722af9-4b31-4bb5-b8c0-b86874b49c9e" providerId="ADAL" clId="{069E5384-82FF-4283-9970-01AF0F938B4E}" dt="2019-10-10T14:38:02.998" v="2531" actId="478"/>
          <ac:spMkLst>
            <pc:docMk/>
            <pc:sldMk cId="3771413656" sldId="398"/>
            <ac:spMk id="13" creationId="{4C8025D3-411D-45C7-AA29-155124614B06}"/>
          </ac:spMkLst>
        </pc:spChg>
        <pc:spChg chg="add del">
          <ac:chgData name="Ed Moss" userId="37722af9-4b31-4bb5-b8c0-b86874b49c9e" providerId="ADAL" clId="{069E5384-82FF-4283-9970-01AF0F938B4E}" dt="2019-10-10T14:38:02.998" v="2531" actId="478"/>
          <ac:spMkLst>
            <pc:docMk/>
            <pc:sldMk cId="3771413656" sldId="398"/>
            <ac:spMk id="14" creationId="{8F43873F-190B-4EB7-8E80-4BF5408C04D3}"/>
          </ac:spMkLst>
        </pc:spChg>
        <pc:spChg chg="add del">
          <ac:chgData name="Ed Moss" userId="37722af9-4b31-4bb5-b8c0-b86874b49c9e" providerId="ADAL" clId="{069E5384-82FF-4283-9970-01AF0F938B4E}" dt="2019-10-10T14:38:02.998" v="2531" actId="478"/>
          <ac:spMkLst>
            <pc:docMk/>
            <pc:sldMk cId="3771413656" sldId="398"/>
            <ac:spMk id="15" creationId="{57246481-42BA-41A5-9DCF-65A20D23049D}"/>
          </ac:spMkLst>
        </pc:spChg>
        <pc:spChg chg="mod">
          <ac:chgData name="Ed Moss" userId="37722af9-4b31-4bb5-b8c0-b86874b49c9e" providerId="ADAL" clId="{069E5384-82FF-4283-9970-01AF0F938B4E}" dt="2019-10-10T14:28:07.872" v="2462" actId="404"/>
          <ac:spMkLst>
            <pc:docMk/>
            <pc:sldMk cId="3771413656" sldId="398"/>
            <ac:spMk id="19" creationId="{5252A847-DE45-4FA3-A1F8-EEBEB845FF8E}"/>
          </ac:spMkLst>
        </pc:spChg>
        <pc:spChg chg="add del">
          <ac:chgData name="Ed Moss" userId="37722af9-4b31-4bb5-b8c0-b86874b49c9e" providerId="ADAL" clId="{069E5384-82FF-4283-9970-01AF0F938B4E}" dt="2019-10-10T14:38:02.998" v="2531" actId="478"/>
          <ac:spMkLst>
            <pc:docMk/>
            <pc:sldMk cId="3771413656" sldId="398"/>
            <ac:spMk id="20" creationId="{63E2DA66-4A4F-49AE-900C-FE35672BDA9B}"/>
          </ac:spMkLst>
        </pc:spChg>
        <pc:spChg chg="add del">
          <ac:chgData name="Ed Moss" userId="37722af9-4b31-4bb5-b8c0-b86874b49c9e" providerId="ADAL" clId="{069E5384-82FF-4283-9970-01AF0F938B4E}" dt="2019-10-10T14:38:02.998" v="2531" actId="478"/>
          <ac:spMkLst>
            <pc:docMk/>
            <pc:sldMk cId="3771413656" sldId="398"/>
            <ac:spMk id="21" creationId="{D74EC83B-51C5-47EE-82BB-050443EADE69}"/>
          </ac:spMkLst>
        </pc:spChg>
        <pc:spChg chg="add del">
          <ac:chgData name="Ed Moss" userId="37722af9-4b31-4bb5-b8c0-b86874b49c9e" providerId="ADAL" clId="{069E5384-82FF-4283-9970-01AF0F938B4E}" dt="2019-10-10T14:38:02.998" v="2531" actId="478"/>
          <ac:spMkLst>
            <pc:docMk/>
            <pc:sldMk cId="3771413656" sldId="398"/>
            <ac:spMk id="22" creationId="{0AA5C202-503C-478C-8682-0EC7781835A3}"/>
          </ac:spMkLst>
        </pc:spChg>
        <pc:spChg chg="add del">
          <ac:chgData name="Ed Moss" userId="37722af9-4b31-4bb5-b8c0-b86874b49c9e" providerId="ADAL" clId="{069E5384-82FF-4283-9970-01AF0F938B4E}" dt="2019-10-10T14:38:02.998" v="2531" actId="478"/>
          <ac:spMkLst>
            <pc:docMk/>
            <pc:sldMk cId="3771413656" sldId="398"/>
            <ac:spMk id="23" creationId="{7808E0BE-E259-4230-A761-C2E6C311F7BA}"/>
          </ac:spMkLst>
        </pc:spChg>
        <pc:spChg chg="add del">
          <ac:chgData name="Ed Moss" userId="37722af9-4b31-4bb5-b8c0-b86874b49c9e" providerId="ADAL" clId="{069E5384-82FF-4283-9970-01AF0F938B4E}" dt="2019-10-10T14:38:02.998" v="2531" actId="478"/>
          <ac:spMkLst>
            <pc:docMk/>
            <pc:sldMk cId="3771413656" sldId="398"/>
            <ac:spMk id="24" creationId="{B14638B9-06EC-4DDA-8364-93150F373E46}"/>
          </ac:spMkLst>
        </pc:spChg>
        <pc:spChg chg="add del">
          <ac:chgData name="Ed Moss" userId="37722af9-4b31-4bb5-b8c0-b86874b49c9e" providerId="ADAL" clId="{069E5384-82FF-4283-9970-01AF0F938B4E}" dt="2019-10-10T14:38:02.998" v="2531" actId="478"/>
          <ac:spMkLst>
            <pc:docMk/>
            <pc:sldMk cId="3771413656" sldId="398"/>
            <ac:spMk id="25" creationId="{E28E7399-8028-4D02-BD2F-4127C174D8D2}"/>
          </ac:spMkLst>
        </pc:spChg>
        <pc:spChg chg="add del">
          <ac:chgData name="Ed Moss" userId="37722af9-4b31-4bb5-b8c0-b86874b49c9e" providerId="ADAL" clId="{069E5384-82FF-4283-9970-01AF0F938B4E}" dt="2019-10-10T14:38:02.998" v="2531" actId="478"/>
          <ac:spMkLst>
            <pc:docMk/>
            <pc:sldMk cId="3771413656" sldId="398"/>
            <ac:spMk id="26" creationId="{1B8A9F1E-64E2-4028-8E05-6B8351A76FE6}"/>
          </ac:spMkLst>
        </pc:spChg>
        <pc:spChg chg="add del">
          <ac:chgData name="Ed Moss" userId="37722af9-4b31-4bb5-b8c0-b86874b49c9e" providerId="ADAL" clId="{069E5384-82FF-4283-9970-01AF0F938B4E}" dt="2019-10-10T14:38:02.998" v="2531" actId="478"/>
          <ac:spMkLst>
            <pc:docMk/>
            <pc:sldMk cId="3771413656" sldId="398"/>
            <ac:spMk id="27" creationId="{6994DD99-6BBB-4E4C-B59A-84E4540FFFCB}"/>
          </ac:spMkLst>
        </pc:spChg>
        <pc:grpChg chg="del">
          <ac:chgData name="Ed Moss" userId="37722af9-4b31-4bb5-b8c0-b86874b49c9e" providerId="ADAL" clId="{069E5384-82FF-4283-9970-01AF0F938B4E}" dt="2019-10-10T14:25:25.622" v="2419" actId="478"/>
          <ac:grpSpMkLst>
            <pc:docMk/>
            <pc:sldMk cId="3771413656" sldId="398"/>
            <ac:grpSpMk id="16" creationId="{B31300A9-E3C5-4701-8EF1-45ED088A04DD}"/>
          </ac:grpSpMkLst>
        </pc:grpChg>
        <pc:grpChg chg="add">
          <ac:chgData name="Ed Moss" userId="37722af9-4b31-4bb5-b8c0-b86874b49c9e" providerId="ADAL" clId="{069E5384-82FF-4283-9970-01AF0F938B4E}" dt="2019-10-10T14:25:26.148" v="2420"/>
          <ac:grpSpMkLst>
            <pc:docMk/>
            <pc:sldMk cId="3771413656" sldId="398"/>
            <ac:grpSpMk id="30" creationId="{E75CE6FE-991B-4466-AD86-C7D5A7B83792}"/>
          </ac:grpSpMkLst>
        </pc:grpChg>
        <pc:graphicFrameChg chg="del">
          <ac:chgData name="Ed Moss" userId="37722af9-4b31-4bb5-b8c0-b86874b49c9e" providerId="ADAL" clId="{069E5384-82FF-4283-9970-01AF0F938B4E}" dt="2019-10-09T11:32:16" v="670" actId="478"/>
          <ac:graphicFrameMkLst>
            <pc:docMk/>
            <pc:sldMk cId="3771413656" sldId="398"/>
            <ac:graphicFrameMk id="6" creationId="{752E99A8-8BB1-4CE0-ACB4-D83BA8E47154}"/>
          </ac:graphicFrameMkLst>
        </pc:graphicFrameChg>
        <pc:graphicFrameChg chg="add del">
          <ac:chgData name="Ed Moss" userId="37722af9-4b31-4bb5-b8c0-b86874b49c9e" providerId="ADAL" clId="{069E5384-82FF-4283-9970-01AF0F938B4E}" dt="2019-10-10T14:38:02.998" v="2531" actId="478"/>
          <ac:graphicFrameMkLst>
            <pc:docMk/>
            <pc:sldMk cId="3771413656" sldId="398"/>
            <ac:graphicFrameMk id="7" creationId="{F4E5D7D5-2235-446E-8FDD-70607E48120A}"/>
          </ac:graphicFrameMkLst>
        </pc:graphicFrameChg>
        <pc:graphicFrameChg chg="add del">
          <ac:chgData name="Ed Moss" userId="37722af9-4b31-4bb5-b8c0-b86874b49c9e" providerId="ADAL" clId="{069E5384-82FF-4283-9970-01AF0F938B4E}" dt="2019-10-10T14:38:02.998" v="2531" actId="478"/>
          <ac:graphicFrameMkLst>
            <pc:docMk/>
            <pc:sldMk cId="3771413656" sldId="398"/>
            <ac:graphicFrameMk id="28" creationId="{C2089F34-EFB6-4999-9D4F-3C0DBA68E1AE}"/>
          </ac:graphicFrameMkLst>
        </pc:graphicFrameChg>
        <pc:graphicFrameChg chg="add del">
          <ac:chgData name="Ed Moss" userId="37722af9-4b31-4bb5-b8c0-b86874b49c9e" providerId="ADAL" clId="{069E5384-82FF-4283-9970-01AF0F938B4E}" dt="2019-10-10T14:38:02.998" v="2531" actId="478"/>
          <ac:graphicFrameMkLst>
            <pc:docMk/>
            <pc:sldMk cId="3771413656" sldId="398"/>
            <ac:graphicFrameMk id="29" creationId="{E55AF3CE-14BB-463E-A1E6-75DD118FB940}"/>
          </ac:graphicFrameMkLst>
        </pc:graphicFrameChg>
      </pc:sldChg>
      <pc:sldChg chg="addSp del">
        <pc:chgData name="Ed Moss" userId="37722af9-4b31-4bb5-b8c0-b86874b49c9e" providerId="ADAL" clId="{069E5384-82FF-4283-9970-01AF0F938B4E}" dt="2019-10-09T12:55:17.082" v="1263" actId="2696"/>
        <pc:sldMkLst>
          <pc:docMk/>
          <pc:sldMk cId="2037083344" sldId="400"/>
        </pc:sldMkLst>
        <pc:spChg chg="add">
          <ac:chgData name="Ed Moss" userId="37722af9-4b31-4bb5-b8c0-b86874b49c9e" providerId="ADAL" clId="{069E5384-82FF-4283-9970-01AF0F938B4E}" dt="2019-10-09T11:09:46.633" v="22"/>
          <ac:spMkLst>
            <pc:docMk/>
            <pc:sldMk cId="2037083344" sldId="400"/>
            <ac:spMk id="7" creationId="{EC6476D3-6EEE-4A64-BACD-B07B5E1B1C90}"/>
          </ac:spMkLst>
        </pc:spChg>
        <pc:spChg chg="add">
          <ac:chgData name="Ed Moss" userId="37722af9-4b31-4bb5-b8c0-b86874b49c9e" providerId="ADAL" clId="{069E5384-82FF-4283-9970-01AF0F938B4E}" dt="2019-10-09T11:09:46.633" v="22"/>
          <ac:spMkLst>
            <pc:docMk/>
            <pc:sldMk cId="2037083344" sldId="400"/>
            <ac:spMk id="8" creationId="{3B513979-88F5-457E-BB6E-BA7CF21B5277}"/>
          </ac:spMkLst>
        </pc:spChg>
        <pc:spChg chg="add">
          <ac:chgData name="Ed Moss" userId="37722af9-4b31-4bb5-b8c0-b86874b49c9e" providerId="ADAL" clId="{069E5384-82FF-4283-9970-01AF0F938B4E}" dt="2019-10-09T11:09:46.633" v="22"/>
          <ac:spMkLst>
            <pc:docMk/>
            <pc:sldMk cId="2037083344" sldId="400"/>
            <ac:spMk id="9" creationId="{FF16F1FC-D907-496C-AA63-CC7713AF3077}"/>
          </ac:spMkLst>
        </pc:spChg>
        <pc:spChg chg="add">
          <ac:chgData name="Ed Moss" userId="37722af9-4b31-4bb5-b8c0-b86874b49c9e" providerId="ADAL" clId="{069E5384-82FF-4283-9970-01AF0F938B4E}" dt="2019-10-09T11:09:46.633" v="22"/>
          <ac:spMkLst>
            <pc:docMk/>
            <pc:sldMk cId="2037083344" sldId="400"/>
            <ac:spMk id="10" creationId="{F902F1BF-58E2-4E6F-9212-987B29ABA33D}"/>
          </ac:spMkLst>
        </pc:spChg>
        <pc:spChg chg="add">
          <ac:chgData name="Ed Moss" userId="37722af9-4b31-4bb5-b8c0-b86874b49c9e" providerId="ADAL" clId="{069E5384-82FF-4283-9970-01AF0F938B4E}" dt="2019-10-09T11:09:46.633" v="22"/>
          <ac:spMkLst>
            <pc:docMk/>
            <pc:sldMk cId="2037083344" sldId="400"/>
            <ac:spMk id="11" creationId="{982B03FC-3070-4BCA-A078-39578CD7561D}"/>
          </ac:spMkLst>
        </pc:spChg>
        <pc:spChg chg="add">
          <ac:chgData name="Ed Moss" userId="37722af9-4b31-4bb5-b8c0-b86874b49c9e" providerId="ADAL" clId="{069E5384-82FF-4283-9970-01AF0F938B4E}" dt="2019-10-09T11:09:46.633" v="22"/>
          <ac:spMkLst>
            <pc:docMk/>
            <pc:sldMk cId="2037083344" sldId="400"/>
            <ac:spMk id="12" creationId="{F245884A-1A73-484F-B269-BB004BE54CB5}"/>
          </ac:spMkLst>
        </pc:spChg>
        <pc:spChg chg="add">
          <ac:chgData name="Ed Moss" userId="37722af9-4b31-4bb5-b8c0-b86874b49c9e" providerId="ADAL" clId="{069E5384-82FF-4283-9970-01AF0F938B4E}" dt="2019-10-09T11:09:46.633" v="22"/>
          <ac:spMkLst>
            <pc:docMk/>
            <pc:sldMk cId="2037083344" sldId="400"/>
            <ac:spMk id="13" creationId="{5892C8B5-F831-4035-9605-A4C40FC9700C}"/>
          </ac:spMkLst>
        </pc:spChg>
        <pc:spChg chg="add">
          <ac:chgData name="Ed Moss" userId="37722af9-4b31-4bb5-b8c0-b86874b49c9e" providerId="ADAL" clId="{069E5384-82FF-4283-9970-01AF0F938B4E}" dt="2019-10-09T11:09:46.633" v="22"/>
          <ac:spMkLst>
            <pc:docMk/>
            <pc:sldMk cId="2037083344" sldId="400"/>
            <ac:spMk id="14" creationId="{B53093AA-AD2F-46EC-9FBB-603AE59FA6D2}"/>
          </ac:spMkLst>
        </pc:spChg>
        <pc:spChg chg="add">
          <ac:chgData name="Ed Moss" userId="37722af9-4b31-4bb5-b8c0-b86874b49c9e" providerId="ADAL" clId="{069E5384-82FF-4283-9970-01AF0F938B4E}" dt="2019-10-09T11:09:46.633" v="22"/>
          <ac:spMkLst>
            <pc:docMk/>
            <pc:sldMk cId="2037083344" sldId="400"/>
            <ac:spMk id="15" creationId="{A75BE831-17EE-49BF-8294-3EDB7E031609}"/>
          </ac:spMkLst>
        </pc:spChg>
        <pc:spChg chg="add">
          <ac:chgData name="Ed Moss" userId="37722af9-4b31-4bb5-b8c0-b86874b49c9e" providerId="ADAL" clId="{069E5384-82FF-4283-9970-01AF0F938B4E}" dt="2019-10-09T11:09:46.633" v="22"/>
          <ac:spMkLst>
            <pc:docMk/>
            <pc:sldMk cId="2037083344" sldId="400"/>
            <ac:spMk id="20" creationId="{FA3E9BDA-7A30-4F4A-8732-750CDFA2F0E9}"/>
          </ac:spMkLst>
        </pc:spChg>
        <pc:spChg chg="add">
          <ac:chgData name="Ed Moss" userId="37722af9-4b31-4bb5-b8c0-b86874b49c9e" providerId="ADAL" clId="{069E5384-82FF-4283-9970-01AF0F938B4E}" dt="2019-10-09T11:09:46.633" v="22"/>
          <ac:spMkLst>
            <pc:docMk/>
            <pc:sldMk cId="2037083344" sldId="400"/>
            <ac:spMk id="21" creationId="{30FBC539-7E8A-4E6C-82B8-A9C3411339B4}"/>
          </ac:spMkLst>
        </pc:spChg>
        <pc:spChg chg="add">
          <ac:chgData name="Ed Moss" userId="37722af9-4b31-4bb5-b8c0-b86874b49c9e" providerId="ADAL" clId="{069E5384-82FF-4283-9970-01AF0F938B4E}" dt="2019-10-09T11:09:46.633" v="22"/>
          <ac:spMkLst>
            <pc:docMk/>
            <pc:sldMk cId="2037083344" sldId="400"/>
            <ac:spMk id="22" creationId="{9AC33AD0-9B1D-47FC-8E32-1D2AD77138F4}"/>
          </ac:spMkLst>
        </pc:spChg>
        <pc:spChg chg="add">
          <ac:chgData name="Ed Moss" userId="37722af9-4b31-4bb5-b8c0-b86874b49c9e" providerId="ADAL" clId="{069E5384-82FF-4283-9970-01AF0F938B4E}" dt="2019-10-09T11:09:46.633" v="22"/>
          <ac:spMkLst>
            <pc:docMk/>
            <pc:sldMk cId="2037083344" sldId="400"/>
            <ac:spMk id="23" creationId="{1329D599-849C-41BA-962C-44EE6F26A476}"/>
          </ac:spMkLst>
        </pc:spChg>
        <pc:spChg chg="add">
          <ac:chgData name="Ed Moss" userId="37722af9-4b31-4bb5-b8c0-b86874b49c9e" providerId="ADAL" clId="{069E5384-82FF-4283-9970-01AF0F938B4E}" dt="2019-10-09T11:09:46.633" v="22"/>
          <ac:spMkLst>
            <pc:docMk/>
            <pc:sldMk cId="2037083344" sldId="400"/>
            <ac:spMk id="24" creationId="{0F9885A2-97AC-4BA4-A240-002D61737D55}"/>
          </ac:spMkLst>
        </pc:spChg>
        <pc:spChg chg="add">
          <ac:chgData name="Ed Moss" userId="37722af9-4b31-4bb5-b8c0-b86874b49c9e" providerId="ADAL" clId="{069E5384-82FF-4283-9970-01AF0F938B4E}" dt="2019-10-09T11:09:46.633" v="22"/>
          <ac:spMkLst>
            <pc:docMk/>
            <pc:sldMk cId="2037083344" sldId="400"/>
            <ac:spMk id="25" creationId="{D439911E-C0CC-41DD-8B6F-A782569C454C}"/>
          </ac:spMkLst>
        </pc:spChg>
        <pc:spChg chg="add">
          <ac:chgData name="Ed Moss" userId="37722af9-4b31-4bb5-b8c0-b86874b49c9e" providerId="ADAL" clId="{069E5384-82FF-4283-9970-01AF0F938B4E}" dt="2019-10-09T11:09:46.633" v="22"/>
          <ac:spMkLst>
            <pc:docMk/>
            <pc:sldMk cId="2037083344" sldId="400"/>
            <ac:spMk id="26" creationId="{FB2E7C24-2CB2-47BD-B446-6C251233EC7E}"/>
          </ac:spMkLst>
        </pc:spChg>
        <pc:graphicFrameChg chg="add">
          <ac:chgData name="Ed Moss" userId="37722af9-4b31-4bb5-b8c0-b86874b49c9e" providerId="ADAL" clId="{069E5384-82FF-4283-9970-01AF0F938B4E}" dt="2019-10-09T11:09:46.633" v="22"/>
          <ac:graphicFrameMkLst>
            <pc:docMk/>
            <pc:sldMk cId="2037083344" sldId="400"/>
            <ac:graphicFrameMk id="6" creationId="{FCAD68CE-CC97-49C4-8CFF-1DE378CE8853}"/>
          </ac:graphicFrameMkLst>
        </pc:graphicFrameChg>
        <pc:graphicFrameChg chg="add">
          <ac:chgData name="Ed Moss" userId="37722af9-4b31-4bb5-b8c0-b86874b49c9e" providerId="ADAL" clId="{069E5384-82FF-4283-9970-01AF0F938B4E}" dt="2019-10-09T11:09:46.633" v="22"/>
          <ac:graphicFrameMkLst>
            <pc:docMk/>
            <pc:sldMk cId="2037083344" sldId="400"/>
            <ac:graphicFrameMk id="27" creationId="{147318BD-9022-4BAC-8587-83492B532CD7}"/>
          </ac:graphicFrameMkLst>
        </pc:graphicFrameChg>
        <pc:graphicFrameChg chg="add">
          <ac:chgData name="Ed Moss" userId="37722af9-4b31-4bb5-b8c0-b86874b49c9e" providerId="ADAL" clId="{069E5384-82FF-4283-9970-01AF0F938B4E}" dt="2019-10-09T11:09:46.633" v="22"/>
          <ac:graphicFrameMkLst>
            <pc:docMk/>
            <pc:sldMk cId="2037083344" sldId="400"/>
            <ac:graphicFrameMk id="28" creationId="{0FA1A594-FCCD-4AED-AA0E-8D56A05DF95B}"/>
          </ac:graphicFrameMkLst>
        </pc:graphicFrameChg>
      </pc:sldChg>
      <pc:sldChg chg="addSp delSp modSp">
        <pc:chgData name="Ed Moss" userId="37722af9-4b31-4bb5-b8c0-b86874b49c9e" providerId="ADAL" clId="{069E5384-82FF-4283-9970-01AF0F938B4E}" dt="2019-10-10T14:37:56.117" v="2529" actId="478"/>
        <pc:sldMkLst>
          <pc:docMk/>
          <pc:sldMk cId="2474840099" sldId="401"/>
        </pc:sldMkLst>
        <pc:spChg chg="add del">
          <ac:chgData name="Ed Moss" userId="37722af9-4b31-4bb5-b8c0-b86874b49c9e" providerId="ADAL" clId="{069E5384-82FF-4283-9970-01AF0F938B4E}" dt="2019-10-10T14:37:56.117" v="2529" actId="478"/>
          <ac:spMkLst>
            <pc:docMk/>
            <pc:sldMk cId="2474840099" sldId="401"/>
            <ac:spMk id="7" creationId="{4B0CB8C2-7F18-44A1-94A6-6CC99AA402A2}"/>
          </ac:spMkLst>
        </pc:spChg>
        <pc:spChg chg="add del">
          <ac:chgData name="Ed Moss" userId="37722af9-4b31-4bb5-b8c0-b86874b49c9e" providerId="ADAL" clId="{069E5384-82FF-4283-9970-01AF0F938B4E}" dt="2019-10-10T14:37:56.117" v="2529" actId="478"/>
          <ac:spMkLst>
            <pc:docMk/>
            <pc:sldMk cId="2474840099" sldId="401"/>
            <ac:spMk id="8" creationId="{24636F18-9F92-4C80-9C50-B0D6130F8FB9}"/>
          </ac:spMkLst>
        </pc:spChg>
        <pc:spChg chg="add del">
          <ac:chgData name="Ed Moss" userId="37722af9-4b31-4bb5-b8c0-b86874b49c9e" providerId="ADAL" clId="{069E5384-82FF-4283-9970-01AF0F938B4E}" dt="2019-10-10T14:37:56.117" v="2529" actId="478"/>
          <ac:spMkLst>
            <pc:docMk/>
            <pc:sldMk cId="2474840099" sldId="401"/>
            <ac:spMk id="9" creationId="{E343936F-5C15-4EA8-82B0-7DED4D0510CC}"/>
          </ac:spMkLst>
        </pc:spChg>
        <pc:spChg chg="add del">
          <ac:chgData name="Ed Moss" userId="37722af9-4b31-4bb5-b8c0-b86874b49c9e" providerId="ADAL" clId="{069E5384-82FF-4283-9970-01AF0F938B4E}" dt="2019-10-10T14:37:56.117" v="2529" actId="478"/>
          <ac:spMkLst>
            <pc:docMk/>
            <pc:sldMk cId="2474840099" sldId="401"/>
            <ac:spMk id="10" creationId="{9A2D1D13-EE9F-4572-9C7A-BC143DBABB7E}"/>
          </ac:spMkLst>
        </pc:spChg>
        <pc:spChg chg="add del">
          <ac:chgData name="Ed Moss" userId="37722af9-4b31-4bb5-b8c0-b86874b49c9e" providerId="ADAL" clId="{069E5384-82FF-4283-9970-01AF0F938B4E}" dt="2019-10-10T14:37:56.117" v="2529" actId="478"/>
          <ac:spMkLst>
            <pc:docMk/>
            <pc:sldMk cId="2474840099" sldId="401"/>
            <ac:spMk id="11" creationId="{A689F932-9C00-4A50-9EBD-011A24E5F30C}"/>
          </ac:spMkLst>
        </pc:spChg>
        <pc:spChg chg="add del">
          <ac:chgData name="Ed Moss" userId="37722af9-4b31-4bb5-b8c0-b86874b49c9e" providerId="ADAL" clId="{069E5384-82FF-4283-9970-01AF0F938B4E}" dt="2019-10-10T14:37:56.117" v="2529" actId="478"/>
          <ac:spMkLst>
            <pc:docMk/>
            <pc:sldMk cId="2474840099" sldId="401"/>
            <ac:spMk id="12" creationId="{48BAEE2C-BA19-4693-BB76-3A314A1D1C82}"/>
          </ac:spMkLst>
        </pc:spChg>
        <pc:spChg chg="add del">
          <ac:chgData name="Ed Moss" userId="37722af9-4b31-4bb5-b8c0-b86874b49c9e" providerId="ADAL" clId="{069E5384-82FF-4283-9970-01AF0F938B4E}" dt="2019-10-10T14:37:56.117" v="2529" actId="478"/>
          <ac:spMkLst>
            <pc:docMk/>
            <pc:sldMk cId="2474840099" sldId="401"/>
            <ac:spMk id="13" creationId="{DE4FBEF7-00E5-4F93-A6FD-9019C785FFDB}"/>
          </ac:spMkLst>
        </pc:spChg>
        <pc:spChg chg="add del">
          <ac:chgData name="Ed Moss" userId="37722af9-4b31-4bb5-b8c0-b86874b49c9e" providerId="ADAL" clId="{069E5384-82FF-4283-9970-01AF0F938B4E}" dt="2019-10-10T14:37:56.117" v="2529" actId="478"/>
          <ac:spMkLst>
            <pc:docMk/>
            <pc:sldMk cId="2474840099" sldId="401"/>
            <ac:spMk id="14" creationId="{232E77B0-2D3A-4F98-A2AC-B1B0DE80BABC}"/>
          </ac:spMkLst>
        </pc:spChg>
        <pc:spChg chg="add del">
          <ac:chgData name="Ed Moss" userId="37722af9-4b31-4bb5-b8c0-b86874b49c9e" providerId="ADAL" clId="{069E5384-82FF-4283-9970-01AF0F938B4E}" dt="2019-10-10T14:37:56.117" v="2529" actId="478"/>
          <ac:spMkLst>
            <pc:docMk/>
            <pc:sldMk cId="2474840099" sldId="401"/>
            <ac:spMk id="15" creationId="{86BEB95D-51F7-4462-9686-F0DE917A2E06}"/>
          </ac:spMkLst>
        </pc:spChg>
        <pc:spChg chg="mod">
          <ac:chgData name="Ed Moss" userId="37722af9-4b31-4bb5-b8c0-b86874b49c9e" providerId="ADAL" clId="{069E5384-82FF-4283-9970-01AF0F938B4E}" dt="2019-10-10T14:28:16.696" v="2464" actId="404"/>
          <ac:spMkLst>
            <pc:docMk/>
            <pc:sldMk cId="2474840099" sldId="401"/>
            <ac:spMk id="19" creationId="{5252A847-DE45-4FA3-A1F8-EEBEB845FF8E}"/>
          </ac:spMkLst>
        </pc:spChg>
        <pc:spChg chg="add del">
          <ac:chgData name="Ed Moss" userId="37722af9-4b31-4bb5-b8c0-b86874b49c9e" providerId="ADAL" clId="{069E5384-82FF-4283-9970-01AF0F938B4E}" dt="2019-10-10T14:37:56.117" v="2529" actId="478"/>
          <ac:spMkLst>
            <pc:docMk/>
            <pc:sldMk cId="2474840099" sldId="401"/>
            <ac:spMk id="20" creationId="{28669DE9-3CE6-4FD5-8E9C-A817E238A378}"/>
          </ac:spMkLst>
        </pc:spChg>
        <pc:spChg chg="add del">
          <ac:chgData name="Ed Moss" userId="37722af9-4b31-4bb5-b8c0-b86874b49c9e" providerId="ADAL" clId="{069E5384-82FF-4283-9970-01AF0F938B4E}" dt="2019-10-10T14:37:56.117" v="2529" actId="478"/>
          <ac:spMkLst>
            <pc:docMk/>
            <pc:sldMk cId="2474840099" sldId="401"/>
            <ac:spMk id="21" creationId="{2016159B-8940-4395-BD4D-4BC97977DC1D}"/>
          </ac:spMkLst>
        </pc:spChg>
        <pc:spChg chg="add del">
          <ac:chgData name="Ed Moss" userId="37722af9-4b31-4bb5-b8c0-b86874b49c9e" providerId="ADAL" clId="{069E5384-82FF-4283-9970-01AF0F938B4E}" dt="2019-10-10T14:37:56.117" v="2529" actId="478"/>
          <ac:spMkLst>
            <pc:docMk/>
            <pc:sldMk cId="2474840099" sldId="401"/>
            <ac:spMk id="22" creationId="{9FF9F20E-DDBB-4FD9-9402-03AECB6052D1}"/>
          </ac:spMkLst>
        </pc:spChg>
        <pc:spChg chg="add del">
          <ac:chgData name="Ed Moss" userId="37722af9-4b31-4bb5-b8c0-b86874b49c9e" providerId="ADAL" clId="{069E5384-82FF-4283-9970-01AF0F938B4E}" dt="2019-10-10T14:37:56.117" v="2529" actId="478"/>
          <ac:spMkLst>
            <pc:docMk/>
            <pc:sldMk cId="2474840099" sldId="401"/>
            <ac:spMk id="23" creationId="{2B78E98D-CF3D-47C2-9347-EB571DD8D567}"/>
          </ac:spMkLst>
        </pc:spChg>
        <pc:spChg chg="add del">
          <ac:chgData name="Ed Moss" userId="37722af9-4b31-4bb5-b8c0-b86874b49c9e" providerId="ADAL" clId="{069E5384-82FF-4283-9970-01AF0F938B4E}" dt="2019-10-10T14:37:56.117" v="2529" actId="478"/>
          <ac:spMkLst>
            <pc:docMk/>
            <pc:sldMk cId="2474840099" sldId="401"/>
            <ac:spMk id="24" creationId="{FA02E6B0-DE6B-45BA-B244-B54F4AEF92E0}"/>
          </ac:spMkLst>
        </pc:spChg>
        <pc:spChg chg="add del">
          <ac:chgData name="Ed Moss" userId="37722af9-4b31-4bb5-b8c0-b86874b49c9e" providerId="ADAL" clId="{069E5384-82FF-4283-9970-01AF0F938B4E}" dt="2019-10-10T14:37:56.117" v="2529" actId="478"/>
          <ac:spMkLst>
            <pc:docMk/>
            <pc:sldMk cId="2474840099" sldId="401"/>
            <ac:spMk id="25" creationId="{6D514F48-2EC5-4EC2-873B-6643879FE019}"/>
          </ac:spMkLst>
        </pc:spChg>
        <pc:spChg chg="add del">
          <ac:chgData name="Ed Moss" userId="37722af9-4b31-4bb5-b8c0-b86874b49c9e" providerId="ADAL" clId="{069E5384-82FF-4283-9970-01AF0F938B4E}" dt="2019-10-10T14:37:56.117" v="2529" actId="478"/>
          <ac:spMkLst>
            <pc:docMk/>
            <pc:sldMk cId="2474840099" sldId="401"/>
            <ac:spMk id="26" creationId="{8745E64D-6607-4D8A-A9D4-41063BC65470}"/>
          </ac:spMkLst>
        </pc:spChg>
        <pc:grpChg chg="del">
          <ac:chgData name="Ed Moss" userId="37722af9-4b31-4bb5-b8c0-b86874b49c9e" providerId="ADAL" clId="{069E5384-82FF-4283-9970-01AF0F938B4E}" dt="2019-10-10T14:25:30.629" v="2423" actId="478"/>
          <ac:grpSpMkLst>
            <pc:docMk/>
            <pc:sldMk cId="2474840099" sldId="401"/>
            <ac:grpSpMk id="16" creationId="{B31300A9-E3C5-4701-8EF1-45ED088A04DD}"/>
          </ac:grpSpMkLst>
        </pc:grpChg>
        <pc:grpChg chg="add">
          <ac:chgData name="Ed Moss" userId="37722af9-4b31-4bb5-b8c0-b86874b49c9e" providerId="ADAL" clId="{069E5384-82FF-4283-9970-01AF0F938B4E}" dt="2019-10-10T14:25:31.156" v="2424"/>
          <ac:grpSpMkLst>
            <pc:docMk/>
            <pc:sldMk cId="2474840099" sldId="401"/>
            <ac:grpSpMk id="29" creationId="{B2F90530-E34E-410D-A90E-21D127A1D508}"/>
          </ac:grpSpMkLst>
        </pc:grpChg>
        <pc:graphicFrameChg chg="add del">
          <ac:chgData name="Ed Moss" userId="37722af9-4b31-4bb5-b8c0-b86874b49c9e" providerId="ADAL" clId="{069E5384-82FF-4283-9970-01AF0F938B4E}" dt="2019-10-10T14:37:56.117" v="2529" actId="478"/>
          <ac:graphicFrameMkLst>
            <pc:docMk/>
            <pc:sldMk cId="2474840099" sldId="401"/>
            <ac:graphicFrameMk id="6" creationId="{D8BDAB8A-0F73-4C8A-9327-7BA65DFE5576}"/>
          </ac:graphicFrameMkLst>
        </pc:graphicFrameChg>
        <pc:graphicFrameChg chg="add del">
          <ac:chgData name="Ed Moss" userId="37722af9-4b31-4bb5-b8c0-b86874b49c9e" providerId="ADAL" clId="{069E5384-82FF-4283-9970-01AF0F938B4E}" dt="2019-10-10T14:37:56.117" v="2529" actId="478"/>
          <ac:graphicFrameMkLst>
            <pc:docMk/>
            <pc:sldMk cId="2474840099" sldId="401"/>
            <ac:graphicFrameMk id="27" creationId="{37DFEB8C-5CA2-4E8C-95E5-EF4CF1526414}"/>
          </ac:graphicFrameMkLst>
        </pc:graphicFrameChg>
        <pc:graphicFrameChg chg="add del">
          <ac:chgData name="Ed Moss" userId="37722af9-4b31-4bb5-b8c0-b86874b49c9e" providerId="ADAL" clId="{069E5384-82FF-4283-9970-01AF0F938B4E}" dt="2019-10-10T14:37:56.117" v="2529" actId="478"/>
          <ac:graphicFrameMkLst>
            <pc:docMk/>
            <pc:sldMk cId="2474840099" sldId="401"/>
            <ac:graphicFrameMk id="28" creationId="{41EDD3BF-7AB1-4326-9604-4E124ADF3CC0}"/>
          </ac:graphicFrameMkLst>
        </pc:graphicFrameChg>
      </pc:sldChg>
      <pc:sldChg chg="addSp del">
        <pc:chgData name="Ed Moss" userId="37722af9-4b31-4bb5-b8c0-b86874b49c9e" providerId="ADAL" clId="{069E5384-82FF-4283-9970-01AF0F938B4E}" dt="2019-10-09T13:10:05.287" v="1768" actId="2696"/>
        <pc:sldMkLst>
          <pc:docMk/>
          <pc:sldMk cId="3739062774" sldId="402"/>
        </pc:sldMkLst>
        <pc:spChg chg="add">
          <ac:chgData name="Ed Moss" userId="37722af9-4b31-4bb5-b8c0-b86874b49c9e" providerId="ADAL" clId="{069E5384-82FF-4283-9970-01AF0F938B4E}" dt="2019-10-09T11:10:12.042" v="25"/>
          <ac:spMkLst>
            <pc:docMk/>
            <pc:sldMk cId="3739062774" sldId="402"/>
            <ac:spMk id="7" creationId="{2B9F9239-7192-4986-A078-397A3E2050CE}"/>
          </ac:spMkLst>
        </pc:spChg>
        <pc:spChg chg="add">
          <ac:chgData name="Ed Moss" userId="37722af9-4b31-4bb5-b8c0-b86874b49c9e" providerId="ADAL" clId="{069E5384-82FF-4283-9970-01AF0F938B4E}" dt="2019-10-09T11:10:12.042" v="25"/>
          <ac:spMkLst>
            <pc:docMk/>
            <pc:sldMk cId="3739062774" sldId="402"/>
            <ac:spMk id="8" creationId="{AF4C1329-31A3-458E-B413-6C1E9F30C934}"/>
          </ac:spMkLst>
        </pc:spChg>
        <pc:spChg chg="add">
          <ac:chgData name="Ed Moss" userId="37722af9-4b31-4bb5-b8c0-b86874b49c9e" providerId="ADAL" clId="{069E5384-82FF-4283-9970-01AF0F938B4E}" dt="2019-10-09T11:10:12.042" v="25"/>
          <ac:spMkLst>
            <pc:docMk/>
            <pc:sldMk cId="3739062774" sldId="402"/>
            <ac:spMk id="9" creationId="{531227A5-4600-4277-8424-E7B687B5093F}"/>
          </ac:spMkLst>
        </pc:spChg>
        <pc:spChg chg="add">
          <ac:chgData name="Ed Moss" userId="37722af9-4b31-4bb5-b8c0-b86874b49c9e" providerId="ADAL" clId="{069E5384-82FF-4283-9970-01AF0F938B4E}" dt="2019-10-09T11:10:12.042" v="25"/>
          <ac:spMkLst>
            <pc:docMk/>
            <pc:sldMk cId="3739062774" sldId="402"/>
            <ac:spMk id="10" creationId="{C4505E08-4381-40D4-93FF-4CBE32E96509}"/>
          </ac:spMkLst>
        </pc:spChg>
        <pc:spChg chg="add">
          <ac:chgData name="Ed Moss" userId="37722af9-4b31-4bb5-b8c0-b86874b49c9e" providerId="ADAL" clId="{069E5384-82FF-4283-9970-01AF0F938B4E}" dt="2019-10-09T11:10:12.042" v="25"/>
          <ac:spMkLst>
            <pc:docMk/>
            <pc:sldMk cId="3739062774" sldId="402"/>
            <ac:spMk id="11" creationId="{827481DE-A56B-4F39-A3DA-DACBDBB2B7B5}"/>
          </ac:spMkLst>
        </pc:spChg>
        <pc:spChg chg="add">
          <ac:chgData name="Ed Moss" userId="37722af9-4b31-4bb5-b8c0-b86874b49c9e" providerId="ADAL" clId="{069E5384-82FF-4283-9970-01AF0F938B4E}" dt="2019-10-09T11:10:12.042" v="25"/>
          <ac:spMkLst>
            <pc:docMk/>
            <pc:sldMk cId="3739062774" sldId="402"/>
            <ac:spMk id="12" creationId="{F1356A59-74B0-4BC4-BA0C-D8B46A36206E}"/>
          </ac:spMkLst>
        </pc:spChg>
        <pc:spChg chg="add">
          <ac:chgData name="Ed Moss" userId="37722af9-4b31-4bb5-b8c0-b86874b49c9e" providerId="ADAL" clId="{069E5384-82FF-4283-9970-01AF0F938B4E}" dt="2019-10-09T11:10:12.042" v="25"/>
          <ac:spMkLst>
            <pc:docMk/>
            <pc:sldMk cId="3739062774" sldId="402"/>
            <ac:spMk id="13" creationId="{CF794D80-C0A2-4205-9DDA-7179B229C06C}"/>
          </ac:spMkLst>
        </pc:spChg>
        <pc:spChg chg="add">
          <ac:chgData name="Ed Moss" userId="37722af9-4b31-4bb5-b8c0-b86874b49c9e" providerId="ADAL" clId="{069E5384-82FF-4283-9970-01AF0F938B4E}" dt="2019-10-09T11:10:12.042" v="25"/>
          <ac:spMkLst>
            <pc:docMk/>
            <pc:sldMk cId="3739062774" sldId="402"/>
            <ac:spMk id="14" creationId="{19E15350-4EB3-4EA9-915E-341E11BE40CE}"/>
          </ac:spMkLst>
        </pc:spChg>
        <pc:spChg chg="add">
          <ac:chgData name="Ed Moss" userId="37722af9-4b31-4bb5-b8c0-b86874b49c9e" providerId="ADAL" clId="{069E5384-82FF-4283-9970-01AF0F938B4E}" dt="2019-10-09T11:10:12.042" v="25"/>
          <ac:spMkLst>
            <pc:docMk/>
            <pc:sldMk cId="3739062774" sldId="402"/>
            <ac:spMk id="15" creationId="{5F08E298-AFD6-4192-9B93-94300DA7B3C0}"/>
          </ac:spMkLst>
        </pc:spChg>
        <pc:spChg chg="add">
          <ac:chgData name="Ed Moss" userId="37722af9-4b31-4bb5-b8c0-b86874b49c9e" providerId="ADAL" clId="{069E5384-82FF-4283-9970-01AF0F938B4E}" dt="2019-10-09T11:10:12.042" v="25"/>
          <ac:spMkLst>
            <pc:docMk/>
            <pc:sldMk cId="3739062774" sldId="402"/>
            <ac:spMk id="20" creationId="{6F7AE3AE-19EF-4A5C-B7E2-806B61762B7F}"/>
          </ac:spMkLst>
        </pc:spChg>
        <pc:spChg chg="add">
          <ac:chgData name="Ed Moss" userId="37722af9-4b31-4bb5-b8c0-b86874b49c9e" providerId="ADAL" clId="{069E5384-82FF-4283-9970-01AF0F938B4E}" dt="2019-10-09T11:10:12.042" v="25"/>
          <ac:spMkLst>
            <pc:docMk/>
            <pc:sldMk cId="3739062774" sldId="402"/>
            <ac:spMk id="21" creationId="{79C888C2-1308-40F4-8118-C9CCBC440B73}"/>
          </ac:spMkLst>
        </pc:spChg>
        <pc:spChg chg="add">
          <ac:chgData name="Ed Moss" userId="37722af9-4b31-4bb5-b8c0-b86874b49c9e" providerId="ADAL" clId="{069E5384-82FF-4283-9970-01AF0F938B4E}" dt="2019-10-09T11:10:12.042" v="25"/>
          <ac:spMkLst>
            <pc:docMk/>
            <pc:sldMk cId="3739062774" sldId="402"/>
            <ac:spMk id="22" creationId="{B4E3D2E9-FB2E-44D3-91A9-D1BB65180FCF}"/>
          </ac:spMkLst>
        </pc:spChg>
        <pc:graphicFrameChg chg="add">
          <ac:chgData name="Ed Moss" userId="37722af9-4b31-4bb5-b8c0-b86874b49c9e" providerId="ADAL" clId="{069E5384-82FF-4283-9970-01AF0F938B4E}" dt="2019-10-09T11:10:12.042" v="25"/>
          <ac:graphicFrameMkLst>
            <pc:docMk/>
            <pc:sldMk cId="3739062774" sldId="402"/>
            <ac:graphicFrameMk id="6" creationId="{BE11AB59-6EC7-40CD-A8B5-A95713AA25A3}"/>
          </ac:graphicFrameMkLst>
        </pc:graphicFrameChg>
      </pc:sldChg>
      <pc:sldChg chg="addSp del">
        <pc:chgData name="Ed Moss" userId="37722af9-4b31-4bb5-b8c0-b86874b49c9e" providerId="ADAL" clId="{069E5384-82FF-4283-9970-01AF0F938B4E}" dt="2019-10-09T13:11:49.311" v="1818" actId="2696"/>
        <pc:sldMkLst>
          <pc:docMk/>
          <pc:sldMk cId="274108058" sldId="403"/>
        </pc:sldMkLst>
        <pc:spChg chg="add">
          <ac:chgData name="Ed Moss" userId="37722af9-4b31-4bb5-b8c0-b86874b49c9e" providerId="ADAL" clId="{069E5384-82FF-4283-9970-01AF0F938B4E}" dt="2019-10-09T11:10:15.408" v="27"/>
          <ac:spMkLst>
            <pc:docMk/>
            <pc:sldMk cId="274108058" sldId="403"/>
            <ac:spMk id="7" creationId="{2F5335F7-CE3F-411B-9D5B-9C740FD1BCE3}"/>
          </ac:spMkLst>
        </pc:spChg>
        <pc:spChg chg="add">
          <ac:chgData name="Ed Moss" userId="37722af9-4b31-4bb5-b8c0-b86874b49c9e" providerId="ADAL" clId="{069E5384-82FF-4283-9970-01AF0F938B4E}" dt="2019-10-09T11:10:15.408" v="27"/>
          <ac:spMkLst>
            <pc:docMk/>
            <pc:sldMk cId="274108058" sldId="403"/>
            <ac:spMk id="8" creationId="{0274039F-477D-4831-8E07-BA0FE2213558}"/>
          </ac:spMkLst>
        </pc:spChg>
        <pc:spChg chg="add">
          <ac:chgData name="Ed Moss" userId="37722af9-4b31-4bb5-b8c0-b86874b49c9e" providerId="ADAL" clId="{069E5384-82FF-4283-9970-01AF0F938B4E}" dt="2019-10-09T11:10:15.408" v="27"/>
          <ac:spMkLst>
            <pc:docMk/>
            <pc:sldMk cId="274108058" sldId="403"/>
            <ac:spMk id="9" creationId="{0DBBE968-C325-49E1-993D-6D089E3D60F1}"/>
          </ac:spMkLst>
        </pc:spChg>
        <pc:spChg chg="add">
          <ac:chgData name="Ed Moss" userId="37722af9-4b31-4bb5-b8c0-b86874b49c9e" providerId="ADAL" clId="{069E5384-82FF-4283-9970-01AF0F938B4E}" dt="2019-10-09T11:10:15.408" v="27"/>
          <ac:spMkLst>
            <pc:docMk/>
            <pc:sldMk cId="274108058" sldId="403"/>
            <ac:spMk id="10" creationId="{836AABBF-741B-44D1-8E76-065218F2D890}"/>
          </ac:spMkLst>
        </pc:spChg>
        <pc:spChg chg="add">
          <ac:chgData name="Ed Moss" userId="37722af9-4b31-4bb5-b8c0-b86874b49c9e" providerId="ADAL" clId="{069E5384-82FF-4283-9970-01AF0F938B4E}" dt="2019-10-09T11:10:15.408" v="27"/>
          <ac:spMkLst>
            <pc:docMk/>
            <pc:sldMk cId="274108058" sldId="403"/>
            <ac:spMk id="11" creationId="{F7D181DD-6A4C-4BE2-97E9-7E9FF3E72C66}"/>
          </ac:spMkLst>
        </pc:spChg>
        <pc:spChg chg="add">
          <ac:chgData name="Ed Moss" userId="37722af9-4b31-4bb5-b8c0-b86874b49c9e" providerId="ADAL" clId="{069E5384-82FF-4283-9970-01AF0F938B4E}" dt="2019-10-09T11:10:15.408" v="27"/>
          <ac:spMkLst>
            <pc:docMk/>
            <pc:sldMk cId="274108058" sldId="403"/>
            <ac:spMk id="12" creationId="{E0DA3EA5-1D08-49A5-B48C-1651FCB3DBFA}"/>
          </ac:spMkLst>
        </pc:spChg>
        <pc:spChg chg="add">
          <ac:chgData name="Ed Moss" userId="37722af9-4b31-4bb5-b8c0-b86874b49c9e" providerId="ADAL" clId="{069E5384-82FF-4283-9970-01AF0F938B4E}" dt="2019-10-09T11:10:15.408" v="27"/>
          <ac:spMkLst>
            <pc:docMk/>
            <pc:sldMk cId="274108058" sldId="403"/>
            <ac:spMk id="13" creationId="{15DD2808-60F0-4676-B575-5EE6DB109F29}"/>
          </ac:spMkLst>
        </pc:spChg>
        <pc:spChg chg="add">
          <ac:chgData name="Ed Moss" userId="37722af9-4b31-4bb5-b8c0-b86874b49c9e" providerId="ADAL" clId="{069E5384-82FF-4283-9970-01AF0F938B4E}" dt="2019-10-09T11:10:15.408" v="27"/>
          <ac:spMkLst>
            <pc:docMk/>
            <pc:sldMk cId="274108058" sldId="403"/>
            <ac:spMk id="14" creationId="{9341E57E-94E0-442A-95BF-5C735D436EC8}"/>
          </ac:spMkLst>
        </pc:spChg>
        <pc:spChg chg="add">
          <ac:chgData name="Ed Moss" userId="37722af9-4b31-4bb5-b8c0-b86874b49c9e" providerId="ADAL" clId="{069E5384-82FF-4283-9970-01AF0F938B4E}" dt="2019-10-09T11:10:15.408" v="27"/>
          <ac:spMkLst>
            <pc:docMk/>
            <pc:sldMk cId="274108058" sldId="403"/>
            <ac:spMk id="15" creationId="{E62B6B75-B613-46FB-BDB7-B327EFD756DE}"/>
          </ac:spMkLst>
        </pc:spChg>
        <pc:spChg chg="add">
          <ac:chgData name="Ed Moss" userId="37722af9-4b31-4bb5-b8c0-b86874b49c9e" providerId="ADAL" clId="{069E5384-82FF-4283-9970-01AF0F938B4E}" dt="2019-10-09T11:10:15.408" v="27"/>
          <ac:spMkLst>
            <pc:docMk/>
            <pc:sldMk cId="274108058" sldId="403"/>
            <ac:spMk id="20" creationId="{C112E11C-C32C-4045-AE54-539AA4F20603}"/>
          </ac:spMkLst>
        </pc:spChg>
        <pc:spChg chg="add">
          <ac:chgData name="Ed Moss" userId="37722af9-4b31-4bb5-b8c0-b86874b49c9e" providerId="ADAL" clId="{069E5384-82FF-4283-9970-01AF0F938B4E}" dt="2019-10-09T11:10:15.408" v="27"/>
          <ac:spMkLst>
            <pc:docMk/>
            <pc:sldMk cId="274108058" sldId="403"/>
            <ac:spMk id="21" creationId="{9FEDF1B7-37C2-4047-B118-6C49C891514B}"/>
          </ac:spMkLst>
        </pc:spChg>
        <pc:spChg chg="add">
          <ac:chgData name="Ed Moss" userId="37722af9-4b31-4bb5-b8c0-b86874b49c9e" providerId="ADAL" clId="{069E5384-82FF-4283-9970-01AF0F938B4E}" dt="2019-10-09T11:10:15.408" v="27"/>
          <ac:spMkLst>
            <pc:docMk/>
            <pc:sldMk cId="274108058" sldId="403"/>
            <ac:spMk id="22" creationId="{AB184318-A9FE-4D6C-8F0C-5C2BF21DFD48}"/>
          </ac:spMkLst>
        </pc:spChg>
        <pc:graphicFrameChg chg="add">
          <ac:chgData name="Ed Moss" userId="37722af9-4b31-4bb5-b8c0-b86874b49c9e" providerId="ADAL" clId="{069E5384-82FF-4283-9970-01AF0F938B4E}" dt="2019-10-09T11:10:15.408" v="27"/>
          <ac:graphicFrameMkLst>
            <pc:docMk/>
            <pc:sldMk cId="274108058" sldId="403"/>
            <ac:graphicFrameMk id="6" creationId="{EDE923B4-910D-449C-B63A-376D27E08525}"/>
          </ac:graphicFrameMkLst>
        </pc:graphicFrameChg>
      </pc:sldChg>
      <pc:sldChg chg="addSp del">
        <pc:chgData name="Ed Moss" userId="37722af9-4b31-4bb5-b8c0-b86874b49c9e" providerId="ADAL" clId="{069E5384-82FF-4283-9970-01AF0F938B4E}" dt="2019-10-09T13:11:50.518" v="1819" actId="2696"/>
        <pc:sldMkLst>
          <pc:docMk/>
          <pc:sldMk cId="525004206" sldId="404"/>
        </pc:sldMkLst>
        <pc:spChg chg="add">
          <ac:chgData name="Ed Moss" userId="37722af9-4b31-4bb5-b8c0-b86874b49c9e" providerId="ADAL" clId="{069E5384-82FF-4283-9970-01AF0F938B4E}" dt="2019-10-09T11:10:16.777" v="28"/>
          <ac:spMkLst>
            <pc:docMk/>
            <pc:sldMk cId="525004206" sldId="404"/>
            <ac:spMk id="7" creationId="{0F4DC801-E2A4-428B-9159-78F07A81A359}"/>
          </ac:spMkLst>
        </pc:spChg>
        <pc:spChg chg="add">
          <ac:chgData name="Ed Moss" userId="37722af9-4b31-4bb5-b8c0-b86874b49c9e" providerId="ADAL" clId="{069E5384-82FF-4283-9970-01AF0F938B4E}" dt="2019-10-09T11:10:16.777" v="28"/>
          <ac:spMkLst>
            <pc:docMk/>
            <pc:sldMk cId="525004206" sldId="404"/>
            <ac:spMk id="8" creationId="{7EB32922-BC37-43E9-A2CB-185BDB18A5DC}"/>
          </ac:spMkLst>
        </pc:spChg>
        <pc:spChg chg="add">
          <ac:chgData name="Ed Moss" userId="37722af9-4b31-4bb5-b8c0-b86874b49c9e" providerId="ADAL" clId="{069E5384-82FF-4283-9970-01AF0F938B4E}" dt="2019-10-09T11:10:16.777" v="28"/>
          <ac:spMkLst>
            <pc:docMk/>
            <pc:sldMk cId="525004206" sldId="404"/>
            <ac:spMk id="9" creationId="{D09B1AAB-49E2-4B1C-BB58-DF04DFC3753D}"/>
          </ac:spMkLst>
        </pc:spChg>
        <pc:spChg chg="add">
          <ac:chgData name="Ed Moss" userId="37722af9-4b31-4bb5-b8c0-b86874b49c9e" providerId="ADAL" clId="{069E5384-82FF-4283-9970-01AF0F938B4E}" dt="2019-10-09T11:10:16.777" v="28"/>
          <ac:spMkLst>
            <pc:docMk/>
            <pc:sldMk cId="525004206" sldId="404"/>
            <ac:spMk id="10" creationId="{80144F78-D64D-4573-B21E-2C8B63B79CBA}"/>
          </ac:spMkLst>
        </pc:spChg>
        <pc:spChg chg="add">
          <ac:chgData name="Ed Moss" userId="37722af9-4b31-4bb5-b8c0-b86874b49c9e" providerId="ADAL" clId="{069E5384-82FF-4283-9970-01AF0F938B4E}" dt="2019-10-09T11:10:16.777" v="28"/>
          <ac:spMkLst>
            <pc:docMk/>
            <pc:sldMk cId="525004206" sldId="404"/>
            <ac:spMk id="11" creationId="{4DB9D3CC-A0B7-46F7-BA59-C304E170C467}"/>
          </ac:spMkLst>
        </pc:spChg>
        <pc:spChg chg="add">
          <ac:chgData name="Ed Moss" userId="37722af9-4b31-4bb5-b8c0-b86874b49c9e" providerId="ADAL" clId="{069E5384-82FF-4283-9970-01AF0F938B4E}" dt="2019-10-09T11:10:16.777" v="28"/>
          <ac:spMkLst>
            <pc:docMk/>
            <pc:sldMk cId="525004206" sldId="404"/>
            <ac:spMk id="12" creationId="{C49E12A1-35EB-4F47-B142-42B00D924E5E}"/>
          </ac:spMkLst>
        </pc:spChg>
        <pc:spChg chg="add">
          <ac:chgData name="Ed Moss" userId="37722af9-4b31-4bb5-b8c0-b86874b49c9e" providerId="ADAL" clId="{069E5384-82FF-4283-9970-01AF0F938B4E}" dt="2019-10-09T11:10:16.777" v="28"/>
          <ac:spMkLst>
            <pc:docMk/>
            <pc:sldMk cId="525004206" sldId="404"/>
            <ac:spMk id="13" creationId="{12117558-3D0E-4488-9032-B60F310C9866}"/>
          </ac:spMkLst>
        </pc:spChg>
        <pc:spChg chg="add">
          <ac:chgData name="Ed Moss" userId="37722af9-4b31-4bb5-b8c0-b86874b49c9e" providerId="ADAL" clId="{069E5384-82FF-4283-9970-01AF0F938B4E}" dt="2019-10-09T11:10:16.777" v="28"/>
          <ac:spMkLst>
            <pc:docMk/>
            <pc:sldMk cId="525004206" sldId="404"/>
            <ac:spMk id="14" creationId="{6CE62DA9-21C1-49C4-9069-80CF07CB383C}"/>
          </ac:spMkLst>
        </pc:spChg>
        <pc:spChg chg="add">
          <ac:chgData name="Ed Moss" userId="37722af9-4b31-4bb5-b8c0-b86874b49c9e" providerId="ADAL" clId="{069E5384-82FF-4283-9970-01AF0F938B4E}" dt="2019-10-09T11:10:16.777" v="28"/>
          <ac:spMkLst>
            <pc:docMk/>
            <pc:sldMk cId="525004206" sldId="404"/>
            <ac:spMk id="15" creationId="{9D057DF5-BB77-42DE-A2F6-03B755589228}"/>
          </ac:spMkLst>
        </pc:spChg>
        <pc:spChg chg="add">
          <ac:chgData name="Ed Moss" userId="37722af9-4b31-4bb5-b8c0-b86874b49c9e" providerId="ADAL" clId="{069E5384-82FF-4283-9970-01AF0F938B4E}" dt="2019-10-09T11:10:16.777" v="28"/>
          <ac:spMkLst>
            <pc:docMk/>
            <pc:sldMk cId="525004206" sldId="404"/>
            <ac:spMk id="20" creationId="{EF843DCC-38A4-4EAE-9A1A-8AE72F639DA3}"/>
          </ac:spMkLst>
        </pc:spChg>
        <pc:spChg chg="add">
          <ac:chgData name="Ed Moss" userId="37722af9-4b31-4bb5-b8c0-b86874b49c9e" providerId="ADAL" clId="{069E5384-82FF-4283-9970-01AF0F938B4E}" dt="2019-10-09T11:10:16.777" v="28"/>
          <ac:spMkLst>
            <pc:docMk/>
            <pc:sldMk cId="525004206" sldId="404"/>
            <ac:spMk id="21" creationId="{16476492-5B24-41F2-BA6F-09FBBCA95420}"/>
          </ac:spMkLst>
        </pc:spChg>
        <pc:spChg chg="add">
          <ac:chgData name="Ed Moss" userId="37722af9-4b31-4bb5-b8c0-b86874b49c9e" providerId="ADAL" clId="{069E5384-82FF-4283-9970-01AF0F938B4E}" dt="2019-10-09T11:10:16.777" v="28"/>
          <ac:spMkLst>
            <pc:docMk/>
            <pc:sldMk cId="525004206" sldId="404"/>
            <ac:spMk id="22" creationId="{EC95E596-081A-46E9-8BE3-75264E36B275}"/>
          </ac:spMkLst>
        </pc:spChg>
        <pc:graphicFrameChg chg="add">
          <ac:chgData name="Ed Moss" userId="37722af9-4b31-4bb5-b8c0-b86874b49c9e" providerId="ADAL" clId="{069E5384-82FF-4283-9970-01AF0F938B4E}" dt="2019-10-09T11:10:16.777" v="28"/>
          <ac:graphicFrameMkLst>
            <pc:docMk/>
            <pc:sldMk cId="525004206" sldId="404"/>
            <ac:graphicFrameMk id="6" creationId="{6ACDAD78-0EAA-4C16-81E3-41BCBC40726E}"/>
          </ac:graphicFrameMkLst>
        </pc:graphicFrameChg>
      </pc:sldChg>
      <pc:sldChg chg="addSp delSp modSp">
        <pc:chgData name="Ed Moss" userId="37722af9-4b31-4bb5-b8c0-b86874b49c9e" providerId="ADAL" clId="{069E5384-82FF-4283-9970-01AF0F938B4E}" dt="2019-10-10T14:37:32.166" v="2522" actId="478"/>
        <pc:sldMkLst>
          <pc:docMk/>
          <pc:sldMk cId="2683260718" sldId="405"/>
        </pc:sldMkLst>
        <pc:spChg chg="add del">
          <ac:chgData name="Ed Moss" userId="37722af9-4b31-4bb5-b8c0-b86874b49c9e" providerId="ADAL" clId="{069E5384-82FF-4283-9970-01AF0F938B4E}" dt="2019-10-10T14:37:32.166" v="2522" actId="478"/>
          <ac:spMkLst>
            <pc:docMk/>
            <pc:sldMk cId="2683260718" sldId="405"/>
            <ac:spMk id="7" creationId="{7B2DE1E6-A90F-4D13-8E42-9CA755FB4446}"/>
          </ac:spMkLst>
        </pc:spChg>
        <pc:spChg chg="add del">
          <ac:chgData name="Ed Moss" userId="37722af9-4b31-4bb5-b8c0-b86874b49c9e" providerId="ADAL" clId="{069E5384-82FF-4283-9970-01AF0F938B4E}" dt="2019-10-10T14:37:32.166" v="2522" actId="478"/>
          <ac:spMkLst>
            <pc:docMk/>
            <pc:sldMk cId="2683260718" sldId="405"/>
            <ac:spMk id="8" creationId="{C9812101-3B06-4330-A627-F8B88BA952DB}"/>
          </ac:spMkLst>
        </pc:spChg>
        <pc:spChg chg="add del">
          <ac:chgData name="Ed Moss" userId="37722af9-4b31-4bb5-b8c0-b86874b49c9e" providerId="ADAL" clId="{069E5384-82FF-4283-9970-01AF0F938B4E}" dt="2019-10-10T14:37:32.166" v="2522" actId="478"/>
          <ac:spMkLst>
            <pc:docMk/>
            <pc:sldMk cId="2683260718" sldId="405"/>
            <ac:spMk id="9" creationId="{F1C37C89-5E0B-4EA5-8772-6E5263E315CB}"/>
          </ac:spMkLst>
        </pc:spChg>
        <pc:spChg chg="add del">
          <ac:chgData name="Ed Moss" userId="37722af9-4b31-4bb5-b8c0-b86874b49c9e" providerId="ADAL" clId="{069E5384-82FF-4283-9970-01AF0F938B4E}" dt="2019-10-10T14:37:32.166" v="2522" actId="478"/>
          <ac:spMkLst>
            <pc:docMk/>
            <pc:sldMk cId="2683260718" sldId="405"/>
            <ac:spMk id="10" creationId="{C93F7FFC-3147-4E10-8B6F-388B920651D6}"/>
          </ac:spMkLst>
        </pc:spChg>
        <pc:spChg chg="add del">
          <ac:chgData name="Ed Moss" userId="37722af9-4b31-4bb5-b8c0-b86874b49c9e" providerId="ADAL" clId="{069E5384-82FF-4283-9970-01AF0F938B4E}" dt="2019-10-10T14:37:32.166" v="2522" actId="478"/>
          <ac:spMkLst>
            <pc:docMk/>
            <pc:sldMk cId="2683260718" sldId="405"/>
            <ac:spMk id="11" creationId="{C38D7C9A-1D66-4873-9BAA-F2FA34AE5457}"/>
          </ac:spMkLst>
        </pc:spChg>
        <pc:spChg chg="add del">
          <ac:chgData name="Ed Moss" userId="37722af9-4b31-4bb5-b8c0-b86874b49c9e" providerId="ADAL" clId="{069E5384-82FF-4283-9970-01AF0F938B4E}" dt="2019-10-10T14:37:32.166" v="2522" actId="478"/>
          <ac:spMkLst>
            <pc:docMk/>
            <pc:sldMk cId="2683260718" sldId="405"/>
            <ac:spMk id="12" creationId="{6CB78FAF-044E-40F0-B37B-B0633E7CFE8E}"/>
          </ac:spMkLst>
        </pc:spChg>
        <pc:spChg chg="add del">
          <ac:chgData name="Ed Moss" userId="37722af9-4b31-4bb5-b8c0-b86874b49c9e" providerId="ADAL" clId="{069E5384-82FF-4283-9970-01AF0F938B4E}" dt="2019-10-10T14:37:32.166" v="2522" actId="478"/>
          <ac:spMkLst>
            <pc:docMk/>
            <pc:sldMk cId="2683260718" sldId="405"/>
            <ac:spMk id="13" creationId="{587E828D-ACDE-462D-ABBC-E680B27DDBB7}"/>
          </ac:spMkLst>
        </pc:spChg>
        <pc:spChg chg="add del">
          <ac:chgData name="Ed Moss" userId="37722af9-4b31-4bb5-b8c0-b86874b49c9e" providerId="ADAL" clId="{069E5384-82FF-4283-9970-01AF0F938B4E}" dt="2019-10-10T14:37:32.166" v="2522" actId="478"/>
          <ac:spMkLst>
            <pc:docMk/>
            <pc:sldMk cId="2683260718" sldId="405"/>
            <ac:spMk id="14" creationId="{3AD19216-F2E3-4321-8AED-7D76848885C4}"/>
          </ac:spMkLst>
        </pc:spChg>
        <pc:spChg chg="add del">
          <ac:chgData name="Ed Moss" userId="37722af9-4b31-4bb5-b8c0-b86874b49c9e" providerId="ADAL" clId="{069E5384-82FF-4283-9970-01AF0F938B4E}" dt="2019-10-10T14:37:32.166" v="2522" actId="478"/>
          <ac:spMkLst>
            <pc:docMk/>
            <pc:sldMk cId="2683260718" sldId="405"/>
            <ac:spMk id="15" creationId="{CA5027EA-767D-4400-BE3D-3CEE8CE3DFD7}"/>
          </ac:spMkLst>
        </pc:spChg>
        <pc:spChg chg="mod">
          <ac:chgData name="Ed Moss" userId="37722af9-4b31-4bb5-b8c0-b86874b49c9e" providerId="ADAL" clId="{069E5384-82FF-4283-9970-01AF0F938B4E}" dt="2019-10-10T14:28:48.519" v="2471" actId="404"/>
          <ac:spMkLst>
            <pc:docMk/>
            <pc:sldMk cId="2683260718" sldId="405"/>
            <ac:spMk id="19" creationId="{5252A847-DE45-4FA3-A1F8-EEBEB845FF8E}"/>
          </ac:spMkLst>
        </pc:spChg>
        <pc:spChg chg="add del">
          <ac:chgData name="Ed Moss" userId="37722af9-4b31-4bb5-b8c0-b86874b49c9e" providerId="ADAL" clId="{069E5384-82FF-4283-9970-01AF0F938B4E}" dt="2019-10-10T14:37:32.166" v="2522" actId="478"/>
          <ac:spMkLst>
            <pc:docMk/>
            <pc:sldMk cId="2683260718" sldId="405"/>
            <ac:spMk id="20" creationId="{B4535535-BAF9-4C8D-AEFA-21FCF6A48321}"/>
          </ac:spMkLst>
        </pc:spChg>
        <pc:spChg chg="add del">
          <ac:chgData name="Ed Moss" userId="37722af9-4b31-4bb5-b8c0-b86874b49c9e" providerId="ADAL" clId="{069E5384-82FF-4283-9970-01AF0F938B4E}" dt="2019-10-10T14:37:32.166" v="2522" actId="478"/>
          <ac:spMkLst>
            <pc:docMk/>
            <pc:sldMk cId="2683260718" sldId="405"/>
            <ac:spMk id="21" creationId="{7C45BBFD-4350-4EB7-B421-1DE1BBFC8BA0}"/>
          </ac:spMkLst>
        </pc:spChg>
        <pc:spChg chg="add del">
          <ac:chgData name="Ed Moss" userId="37722af9-4b31-4bb5-b8c0-b86874b49c9e" providerId="ADAL" clId="{069E5384-82FF-4283-9970-01AF0F938B4E}" dt="2019-10-10T14:37:32.166" v="2522" actId="478"/>
          <ac:spMkLst>
            <pc:docMk/>
            <pc:sldMk cId="2683260718" sldId="405"/>
            <ac:spMk id="22" creationId="{07615B15-79D6-4522-8908-96B0E9012BFC}"/>
          </ac:spMkLst>
        </pc:spChg>
        <pc:grpChg chg="del">
          <ac:chgData name="Ed Moss" userId="37722af9-4b31-4bb5-b8c0-b86874b49c9e" providerId="ADAL" clId="{069E5384-82FF-4283-9970-01AF0F938B4E}" dt="2019-10-10T14:25:56.807" v="2441" actId="478"/>
          <ac:grpSpMkLst>
            <pc:docMk/>
            <pc:sldMk cId="2683260718" sldId="405"/>
            <ac:grpSpMk id="16" creationId="{B31300A9-E3C5-4701-8EF1-45ED088A04DD}"/>
          </ac:grpSpMkLst>
        </pc:grpChg>
        <pc:grpChg chg="add">
          <ac:chgData name="Ed Moss" userId="37722af9-4b31-4bb5-b8c0-b86874b49c9e" providerId="ADAL" clId="{069E5384-82FF-4283-9970-01AF0F938B4E}" dt="2019-10-10T14:25:57.467" v="2442"/>
          <ac:grpSpMkLst>
            <pc:docMk/>
            <pc:sldMk cId="2683260718" sldId="405"/>
            <ac:grpSpMk id="23" creationId="{CE900C33-82F1-4F0A-BBBB-7997937C0538}"/>
          </ac:grpSpMkLst>
        </pc:grpChg>
        <pc:graphicFrameChg chg="add del">
          <ac:chgData name="Ed Moss" userId="37722af9-4b31-4bb5-b8c0-b86874b49c9e" providerId="ADAL" clId="{069E5384-82FF-4283-9970-01AF0F938B4E}" dt="2019-10-10T14:37:32.166" v="2522" actId="478"/>
          <ac:graphicFrameMkLst>
            <pc:docMk/>
            <pc:sldMk cId="2683260718" sldId="405"/>
            <ac:graphicFrameMk id="6" creationId="{6995FAD9-690D-4253-8FEF-D64FF5DDB671}"/>
          </ac:graphicFrameMkLst>
        </pc:graphicFrameChg>
      </pc:sldChg>
      <pc:sldChg chg="addSp del">
        <pc:chgData name="Ed Moss" userId="37722af9-4b31-4bb5-b8c0-b86874b49c9e" providerId="ADAL" clId="{069E5384-82FF-4283-9970-01AF0F938B4E}" dt="2019-10-09T13:21:49.343" v="2242" actId="2696"/>
        <pc:sldMkLst>
          <pc:docMk/>
          <pc:sldMk cId="1109782986" sldId="406"/>
        </pc:sldMkLst>
        <pc:spChg chg="add">
          <ac:chgData name="Ed Moss" userId="37722af9-4b31-4bb5-b8c0-b86874b49c9e" providerId="ADAL" clId="{069E5384-82FF-4283-9970-01AF0F938B4E}" dt="2019-10-09T11:10:19.224" v="30"/>
          <ac:spMkLst>
            <pc:docMk/>
            <pc:sldMk cId="1109782986" sldId="406"/>
            <ac:spMk id="7" creationId="{5800D663-29CB-48AA-A156-A184CD4E6C95}"/>
          </ac:spMkLst>
        </pc:spChg>
        <pc:spChg chg="add">
          <ac:chgData name="Ed Moss" userId="37722af9-4b31-4bb5-b8c0-b86874b49c9e" providerId="ADAL" clId="{069E5384-82FF-4283-9970-01AF0F938B4E}" dt="2019-10-09T11:10:19.224" v="30"/>
          <ac:spMkLst>
            <pc:docMk/>
            <pc:sldMk cId="1109782986" sldId="406"/>
            <ac:spMk id="8" creationId="{37AB7DBD-2901-4C49-A409-7B0E281393FE}"/>
          </ac:spMkLst>
        </pc:spChg>
        <pc:spChg chg="add">
          <ac:chgData name="Ed Moss" userId="37722af9-4b31-4bb5-b8c0-b86874b49c9e" providerId="ADAL" clId="{069E5384-82FF-4283-9970-01AF0F938B4E}" dt="2019-10-09T11:10:19.224" v="30"/>
          <ac:spMkLst>
            <pc:docMk/>
            <pc:sldMk cId="1109782986" sldId="406"/>
            <ac:spMk id="9" creationId="{BCE2A31D-17D8-4BA0-8C95-B3177AC5AFD9}"/>
          </ac:spMkLst>
        </pc:spChg>
        <pc:spChg chg="add">
          <ac:chgData name="Ed Moss" userId="37722af9-4b31-4bb5-b8c0-b86874b49c9e" providerId="ADAL" clId="{069E5384-82FF-4283-9970-01AF0F938B4E}" dt="2019-10-09T11:10:19.224" v="30"/>
          <ac:spMkLst>
            <pc:docMk/>
            <pc:sldMk cId="1109782986" sldId="406"/>
            <ac:spMk id="10" creationId="{6542EA0C-153A-4E0E-A337-3258E8AFB562}"/>
          </ac:spMkLst>
        </pc:spChg>
        <pc:spChg chg="add">
          <ac:chgData name="Ed Moss" userId="37722af9-4b31-4bb5-b8c0-b86874b49c9e" providerId="ADAL" clId="{069E5384-82FF-4283-9970-01AF0F938B4E}" dt="2019-10-09T11:10:19.224" v="30"/>
          <ac:spMkLst>
            <pc:docMk/>
            <pc:sldMk cId="1109782986" sldId="406"/>
            <ac:spMk id="11" creationId="{8A0DFC7C-4E41-4698-926E-46D42D7B559B}"/>
          </ac:spMkLst>
        </pc:spChg>
        <pc:spChg chg="add">
          <ac:chgData name="Ed Moss" userId="37722af9-4b31-4bb5-b8c0-b86874b49c9e" providerId="ADAL" clId="{069E5384-82FF-4283-9970-01AF0F938B4E}" dt="2019-10-09T11:10:19.224" v="30"/>
          <ac:spMkLst>
            <pc:docMk/>
            <pc:sldMk cId="1109782986" sldId="406"/>
            <ac:spMk id="12" creationId="{3BA938AF-768A-4B88-9019-311623DE5648}"/>
          </ac:spMkLst>
        </pc:spChg>
        <pc:spChg chg="add">
          <ac:chgData name="Ed Moss" userId="37722af9-4b31-4bb5-b8c0-b86874b49c9e" providerId="ADAL" clId="{069E5384-82FF-4283-9970-01AF0F938B4E}" dt="2019-10-09T11:10:19.224" v="30"/>
          <ac:spMkLst>
            <pc:docMk/>
            <pc:sldMk cId="1109782986" sldId="406"/>
            <ac:spMk id="13" creationId="{254E52EB-4B86-4F90-9C27-FCC541C5C0E3}"/>
          </ac:spMkLst>
        </pc:spChg>
        <pc:spChg chg="add">
          <ac:chgData name="Ed Moss" userId="37722af9-4b31-4bb5-b8c0-b86874b49c9e" providerId="ADAL" clId="{069E5384-82FF-4283-9970-01AF0F938B4E}" dt="2019-10-09T11:10:19.224" v="30"/>
          <ac:spMkLst>
            <pc:docMk/>
            <pc:sldMk cId="1109782986" sldId="406"/>
            <ac:spMk id="14" creationId="{4ADA7ED3-7938-4051-B773-60F0104D3BA7}"/>
          </ac:spMkLst>
        </pc:spChg>
        <pc:spChg chg="add">
          <ac:chgData name="Ed Moss" userId="37722af9-4b31-4bb5-b8c0-b86874b49c9e" providerId="ADAL" clId="{069E5384-82FF-4283-9970-01AF0F938B4E}" dt="2019-10-09T11:10:19.224" v="30"/>
          <ac:spMkLst>
            <pc:docMk/>
            <pc:sldMk cId="1109782986" sldId="406"/>
            <ac:spMk id="15" creationId="{3E990FB8-ACD8-4F7A-BEFB-EC77DC57E213}"/>
          </ac:spMkLst>
        </pc:spChg>
        <pc:spChg chg="add">
          <ac:chgData name="Ed Moss" userId="37722af9-4b31-4bb5-b8c0-b86874b49c9e" providerId="ADAL" clId="{069E5384-82FF-4283-9970-01AF0F938B4E}" dt="2019-10-09T11:10:19.224" v="30"/>
          <ac:spMkLst>
            <pc:docMk/>
            <pc:sldMk cId="1109782986" sldId="406"/>
            <ac:spMk id="20" creationId="{89724988-280C-4B47-88FD-404438360276}"/>
          </ac:spMkLst>
        </pc:spChg>
        <pc:spChg chg="add">
          <ac:chgData name="Ed Moss" userId="37722af9-4b31-4bb5-b8c0-b86874b49c9e" providerId="ADAL" clId="{069E5384-82FF-4283-9970-01AF0F938B4E}" dt="2019-10-09T11:10:19.224" v="30"/>
          <ac:spMkLst>
            <pc:docMk/>
            <pc:sldMk cId="1109782986" sldId="406"/>
            <ac:spMk id="21" creationId="{66C2E197-F04B-49ED-9077-5A3282830B00}"/>
          </ac:spMkLst>
        </pc:spChg>
        <pc:spChg chg="add">
          <ac:chgData name="Ed Moss" userId="37722af9-4b31-4bb5-b8c0-b86874b49c9e" providerId="ADAL" clId="{069E5384-82FF-4283-9970-01AF0F938B4E}" dt="2019-10-09T11:10:19.224" v="30"/>
          <ac:spMkLst>
            <pc:docMk/>
            <pc:sldMk cId="1109782986" sldId="406"/>
            <ac:spMk id="22" creationId="{036A51E7-623A-4298-A4C5-44DB640149F7}"/>
          </ac:spMkLst>
        </pc:spChg>
        <pc:graphicFrameChg chg="add">
          <ac:chgData name="Ed Moss" userId="37722af9-4b31-4bb5-b8c0-b86874b49c9e" providerId="ADAL" clId="{069E5384-82FF-4283-9970-01AF0F938B4E}" dt="2019-10-09T11:10:19.224" v="30"/>
          <ac:graphicFrameMkLst>
            <pc:docMk/>
            <pc:sldMk cId="1109782986" sldId="406"/>
            <ac:graphicFrameMk id="6" creationId="{1FE41DC6-D59D-4F99-A044-B15E5F6570FA}"/>
          </ac:graphicFrameMkLst>
        </pc:graphicFrameChg>
      </pc:sldChg>
      <pc:sldChg chg="addSp del">
        <pc:chgData name="Ed Moss" userId="37722af9-4b31-4bb5-b8c0-b86874b49c9e" providerId="ADAL" clId="{069E5384-82FF-4283-9970-01AF0F938B4E}" dt="2019-10-09T12:45:16.448" v="1053" actId="2696"/>
        <pc:sldMkLst>
          <pc:docMk/>
          <pc:sldMk cId="762456178" sldId="409"/>
        </pc:sldMkLst>
        <pc:spChg chg="add">
          <ac:chgData name="Ed Moss" userId="37722af9-4b31-4bb5-b8c0-b86874b49c9e" providerId="ADAL" clId="{069E5384-82FF-4283-9970-01AF0F938B4E}" dt="2019-10-09T11:09:43.618" v="20"/>
          <ac:spMkLst>
            <pc:docMk/>
            <pc:sldMk cId="762456178" sldId="409"/>
            <ac:spMk id="14" creationId="{A2A08961-168F-456D-ABBF-3DFD68EB5CA5}"/>
          </ac:spMkLst>
        </pc:spChg>
        <pc:spChg chg="add">
          <ac:chgData name="Ed Moss" userId="37722af9-4b31-4bb5-b8c0-b86874b49c9e" providerId="ADAL" clId="{069E5384-82FF-4283-9970-01AF0F938B4E}" dt="2019-10-09T11:09:43.618" v="20"/>
          <ac:spMkLst>
            <pc:docMk/>
            <pc:sldMk cId="762456178" sldId="409"/>
            <ac:spMk id="15" creationId="{977ED818-D232-4E0F-9A66-0ACD89A4287D}"/>
          </ac:spMkLst>
        </pc:spChg>
        <pc:spChg chg="add">
          <ac:chgData name="Ed Moss" userId="37722af9-4b31-4bb5-b8c0-b86874b49c9e" providerId="ADAL" clId="{069E5384-82FF-4283-9970-01AF0F938B4E}" dt="2019-10-09T11:09:43.618" v="20"/>
          <ac:spMkLst>
            <pc:docMk/>
            <pc:sldMk cId="762456178" sldId="409"/>
            <ac:spMk id="20" creationId="{C81EEC22-519B-4656-92F8-B8DEA95D0806}"/>
          </ac:spMkLst>
        </pc:spChg>
        <pc:spChg chg="add">
          <ac:chgData name="Ed Moss" userId="37722af9-4b31-4bb5-b8c0-b86874b49c9e" providerId="ADAL" clId="{069E5384-82FF-4283-9970-01AF0F938B4E}" dt="2019-10-09T11:09:43.618" v="20"/>
          <ac:spMkLst>
            <pc:docMk/>
            <pc:sldMk cId="762456178" sldId="409"/>
            <ac:spMk id="21" creationId="{6BE963DD-1552-4D27-B490-CE5AEFBD7CCF}"/>
          </ac:spMkLst>
        </pc:spChg>
        <pc:spChg chg="add">
          <ac:chgData name="Ed Moss" userId="37722af9-4b31-4bb5-b8c0-b86874b49c9e" providerId="ADAL" clId="{069E5384-82FF-4283-9970-01AF0F938B4E}" dt="2019-10-09T11:09:43.618" v="20"/>
          <ac:spMkLst>
            <pc:docMk/>
            <pc:sldMk cId="762456178" sldId="409"/>
            <ac:spMk id="22" creationId="{50A94E15-058A-4E05-B4A4-D4639572002C}"/>
          </ac:spMkLst>
        </pc:spChg>
        <pc:spChg chg="add">
          <ac:chgData name="Ed Moss" userId="37722af9-4b31-4bb5-b8c0-b86874b49c9e" providerId="ADAL" clId="{069E5384-82FF-4283-9970-01AF0F938B4E}" dt="2019-10-09T11:09:43.618" v="20"/>
          <ac:spMkLst>
            <pc:docMk/>
            <pc:sldMk cId="762456178" sldId="409"/>
            <ac:spMk id="23" creationId="{954739FF-04A2-48D9-BA67-F192B4CE12DA}"/>
          </ac:spMkLst>
        </pc:spChg>
        <pc:spChg chg="add">
          <ac:chgData name="Ed Moss" userId="37722af9-4b31-4bb5-b8c0-b86874b49c9e" providerId="ADAL" clId="{069E5384-82FF-4283-9970-01AF0F938B4E}" dt="2019-10-09T11:09:43.618" v="20"/>
          <ac:spMkLst>
            <pc:docMk/>
            <pc:sldMk cId="762456178" sldId="409"/>
            <ac:spMk id="24" creationId="{CDBF572A-F691-46A1-9162-5680187A617D}"/>
          </ac:spMkLst>
        </pc:spChg>
        <pc:spChg chg="add">
          <ac:chgData name="Ed Moss" userId="37722af9-4b31-4bb5-b8c0-b86874b49c9e" providerId="ADAL" clId="{069E5384-82FF-4283-9970-01AF0F938B4E}" dt="2019-10-09T11:09:43.618" v="20"/>
          <ac:spMkLst>
            <pc:docMk/>
            <pc:sldMk cId="762456178" sldId="409"/>
            <ac:spMk id="25" creationId="{45564E3A-A8F9-4A68-B662-BD6380F6C154}"/>
          </ac:spMkLst>
        </pc:spChg>
        <pc:spChg chg="add">
          <ac:chgData name="Ed Moss" userId="37722af9-4b31-4bb5-b8c0-b86874b49c9e" providerId="ADAL" clId="{069E5384-82FF-4283-9970-01AF0F938B4E}" dt="2019-10-09T11:09:43.618" v="20"/>
          <ac:spMkLst>
            <pc:docMk/>
            <pc:sldMk cId="762456178" sldId="409"/>
            <ac:spMk id="26" creationId="{2D92AA94-FCAE-410A-9BAA-E2997F295CC1}"/>
          </ac:spMkLst>
        </pc:spChg>
        <pc:spChg chg="add">
          <ac:chgData name="Ed Moss" userId="37722af9-4b31-4bb5-b8c0-b86874b49c9e" providerId="ADAL" clId="{069E5384-82FF-4283-9970-01AF0F938B4E}" dt="2019-10-09T11:09:43.618" v="20"/>
          <ac:spMkLst>
            <pc:docMk/>
            <pc:sldMk cId="762456178" sldId="409"/>
            <ac:spMk id="27" creationId="{3C4FBF73-CFD4-40CC-BAED-1F2DF7BA8618}"/>
          </ac:spMkLst>
        </pc:spChg>
        <pc:spChg chg="add">
          <ac:chgData name="Ed Moss" userId="37722af9-4b31-4bb5-b8c0-b86874b49c9e" providerId="ADAL" clId="{069E5384-82FF-4283-9970-01AF0F938B4E}" dt="2019-10-09T11:09:43.618" v="20"/>
          <ac:spMkLst>
            <pc:docMk/>
            <pc:sldMk cId="762456178" sldId="409"/>
            <ac:spMk id="28" creationId="{DE4982D4-459C-458E-8D20-5E07E4CB5209}"/>
          </ac:spMkLst>
        </pc:spChg>
        <pc:spChg chg="add">
          <ac:chgData name="Ed Moss" userId="37722af9-4b31-4bb5-b8c0-b86874b49c9e" providerId="ADAL" clId="{069E5384-82FF-4283-9970-01AF0F938B4E}" dt="2019-10-09T11:09:43.618" v="20"/>
          <ac:spMkLst>
            <pc:docMk/>
            <pc:sldMk cId="762456178" sldId="409"/>
            <ac:spMk id="29" creationId="{B7115C5E-080D-4D89-A766-4C7FAB93D055}"/>
          </ac:spMkLst>
        </pc:spChg>
        <pc:spChg chg="add">
          <ac:chgData name="Ed Moss" userId="37722af9-4b31-4bb5-b8c0-b86874b49c9e" providerId="ADAL" clId="{069E5384-82FF-4283-9970-01AF0F938B4E}" dt="2019-10-09T11:09:43.618" v="20"/>
          <ac:spMkLst>
            <pc:docMk/>
            <pc:sldMk cId="762456178" sldId="409"/>
            <ac:spMk id="30" creationId="{8EC4883B-8C19-448B-B88D-D2910E2992AA}"/>
          </ac:spMkLst>
        </pc:spChg>
        <pc:spChg chg="add">
          <ac:chgData name="Ed Moss" userId="37722af9-4b31-4bb5-b8c0-b86874b49c9e" providerId="ADAL" clId="{069E5384-82FF-4283-9970-01AF0F938B4E}" dt="2019-10-09T11:09:43.618" v="20"/>
          <ac:spMkLst>
            <pc:docMk/>
            <pc:sldMk cId="762456178" sldId="409"/>
            <ac:spMk id="31" creationId="{B0124064-640E-4BD5-AE6D-B69CCAB02B00}"/>
          </ac:spMkLst>
        </pc:spChg>
        <pc:spChg chg="add">
          <ac:chgData name="Ed Moss" userId="37722af9-4b31-4bb5-b8c0-b86874b49c9e" providerId="ADAL" clId="{069E5384-82FF-4283-9970-01AF0F938B4E}" dt="2019-10-09T11:09:43.618" v="20"/>
          <ac:spMkLst>
            <pc:docMk/>
            <pc:sldMk cId="762456178" sldId="409"/>
            <ac:spMk id="32" creationId="{7D88FAAE-0B22-486B-B968-B41AB6B69FA3}"/>
          </ac:spMkLst>
        </pc:spChg>
        <pc:spChg chg="add">
          <ac:chgData name="Ed Moss" userId="37722af9-4b31-4bb5-b8c0-b86874b49c9e" providerId="ADAL" clId="{069E5384-82FF-4283-9970-01AF0F938B4E}" dt="2019-10-09T11:09:43.618" v="20"/>
          <ac:spMkLst>
            <pc:docMk/>
            <pc:sldMk cId="762456178" sldId="409"/>
            <ac:spMk id="33" creationId="{AC998E87-EC9E-4B38-90CA-DF9AAE4209F9}"/>
          </ac:spMkLst>
        </pc:spChg>
        <pc:graphicFrameChg chg="add">
          <ac:chgData name="Ed Moss" userId="37722af9-4b31-4bb5-b8c0-b86874b49c9e" providerId="ADAL" clId="{069E5384-82FF-4283-9970-01AF0F938B4E}" dt="2019-10-09T11:09:43.618" v="20"/>
          <ac:graphicFrameMkLst>
            <pc:docMk/>
            <pc:sldMk cId="762456178" sldId="409"/>
            <ac:graphicFrameMk id="12" creationId="{3C93A154-4EC4-4556-8C84-2B57695178B2}"/>
          </ac:graphicFrameMkLst>
        </pc:graphicFrameChg>
        <pc:graphicFrameChg chg="add">
          <ac:chgData name="Ed Moss" userId="37722af9-4b31-4bb5-b8c0-b86874b49c9e" providerId="ADAL" clId="{069E5384-82FF-4283-9970-01AF0F938B4E}" dt="2019-10-09T11:09:43.618" v="20"/>
          <ac:graphicFrameMkLst>
            <pc:docMk/>
            <pc:sldMk cId="762456178" sldId="409"/>
            <ac:graphicFrameMk id="34" creationId="{8AC61196-20A8-4935-AD69-C918ECB25D41}"/>
          </ac:graphicFrameMkLst>
        </pc:graphicFrameChg>
        <pc:graphicFrameChg chg="add">
          <ac:chgData name="Ed Moss" userId="37722af9-4b31-4bb5-b8c0-b86874b49c9e" providerId="ADAL" clId="{069E5384-82FF-4283-9970-01AF0F938B4E}" dt="2019-10-09T11:09:43.618" v="20"/>
          <ac:graphicFrameMkLst>
            <pc:docMk/>
            <pc:sldMk cId="762456178" sldId="409"/>
            <ac:graphicFrameMk id="35" creationId="{2AFD11EF-19C7-4FA9-95AB-26B6FA4AF78C}"/>
          </ac:graphicFrameMkLst>
        </pc:graphicFrameChg>
      </pc:sldChg>
      <pc:sldChg chg="addSp del">
        <pc:chgData name="Ed Moss" userId="37722af9-4b31-4bb5-b8c0-b86874b49c9e" providerId="ADAL" clId="{069E5384-82FF-4283-9970-01AF0F938B4E}" dt="2019-10-09T13:21:50.470" v="2243" actId="2696"/>
        <pc:sldMkLst>
          <pc:docMk/>
          <pc:sldMk cId="3502487103" sldId="410"/>
        </pc:sldMkLst>
        <pc:spChg chg="add">
          <ac:chgData name="Ed Moss" userId="37722af9-4b31-4bb5-b8c0-b86874b49c9e" providerId="ADAL" clId="{069E5384-82FF-4283-9970-01AF0F938B4E}" dt="2019-10-09T11:10:20.515" v="31"/>
          <ac:spMkLst>
            <pc:docMk/>
            <pc:sldMk cId="3502487103" sldId="410"/>
            <ac:spMk id="7" creationId="{10531D28-6CCD-495F-88AC-D91D3D1F6FF9}"/>
          </ac:spMkLst>
        </pc:spChg>
        <pc:spChg chg="add">
          <ac:chgData name="Ed Moss" userId="37722af9-4b31-4bb5-b8c0-b86874b49c9e" providerId="ADAL" clId="{069E5384-82FF-4283-9970-01AF0F938B4E}" dt="2019-10-09T11:10:20.515" v="31"/>
          <ac:spMkLst>
            <pc:docMk/>
            <pc:sldMk cId="3502487103" sldId="410"/>
            <ac:spMk id="8" creationId="{07EF090A-795C-4CAD-83FB-31F945660904}"/>
          </ac:spMkLst>
        </pc:spChg>
        <pc:spChg chg="add">
          <ac:chgData name="Ed Moss" userId="37722af9-4b31-4bb5-b8c0-b86874b49c9e" providerId="ADAL" clId="{069E5384-82FF-4283-9970-01AF0F938B4E}" dt="2019-10-09T11:10:20.515" v="31"/>
          <ac:spMkLst>
            <pc:docMk/>
            <pc:sldMk cId="3502487103" sldId="410"/>
            <ac:spMk id="9" creationId="{969714EB-5BC2-4DBD-9293-19569144E85C}"/>
          </ac:spMkLst>
        </pc:spChg>
        <pc:spChg chg="add">
          <ac:chgData name="Ed Moss" userId="37722af9-4b31-4bb5-b8c0-b86874b49c9e" providerId="ADAL" clId="{069E5384-82FF-4283-9970-01AF0F938B4E}" dt="2019-10-09T11:10:20.515" v="31"/>
          <ac:spMkLst>
            <pc:docMk/>
            <pc:sldMk cId="3502487103" sldId="410"/>
            <ac:spMk id="10" creationId="{4E48227A-D23C-4A67-9BB3-C3E78588CC91}"/>
          </ac:spMkLst>
        </pc:spChg>
        <pc:spChg chg="add">
          <ac:chgData name="Ed Moss" userId="37722af9-4b31-4bb5-b8c0-b86874b49c9e" providerId="ADAL" clId="{069E5384-82FF-4283-9970-01AF0F938B4E}" dt="2019-10-09T11:10:20.515" v="31"/>
          <ac:spMkLst>
            <pc:docMk/>
            <pc:sldMk cId="3502487103" sldId="410"/>
            <ac:spMk id="11" creationId="{8BFEC162-B801-40E0-8403-F2E06DCDF031}"/>
          </ac:spMkLst>
        </pc:spChg>
        <pc:spChg chg="add">
          <ac:chgData name="Ed Moss" userId="37722af9-4b31-4bb5-b8c0-b86874b49c9e" providerId="ADAL" clId="{069E5384-82FF-4283-9970-01AF0F938B4E}" dt="2019-10-09T11:10:20.515" v="31"/>
          <ac:spMkLst>
            <pc:docMk/>
            <pc:sldMk cId="3502487103" sldId="410"/>
            <ac:spMk id="12" creationId="{6B825D74-071B-4057-8728-755A3E42FF1E}"/>
          </ac:spMkLst>
        </pc:spChg>
        <pc:spChg chg="add">
          <ac:chgData name="Ed Moss" userId="37722af9-4b31-4bb5-b8c0-b86874b49c9e" providerId="ADAL" clId="{069E5384-82FF-4283-9970-01AF0F938B4E}" dt="2019-10-09T11:10:20.515" v="31"/>
          <ac:spMkLst>
            <pc:docMk/>
            <pc:sldMk cId="3502487103" sldId="410"/>
            <ac:spMk id="13" creationId="{8F7594A5-72CD-4492-8C41-5B6A93C7C85B}"/>
          </ac:spMkLst>
        </pc:spChg>
        <pc:spChg chg="add">
          <ac:chgData name="Ed Moss" userId="37722af9-4b31-4bb5-b8c0-b86874b49c9e" providerId="ADAL" clId="{069E5384-82FF-4283-9970-01AF0F938B4E}" dt="2019-10-09T11:10:20.515" v="31"/>
          <ac:spMkLst>
            <pc:docMk/>
            <pc:sldMk cId="3502487103" sldId="410"/>
            <ac:spMk id="14" creationId="{0FD461FE-9D19-4DEB-BCEC-C668BD1DB9CD}"/>
          </ac:spMkLst>
        </pc:spChg>
        <pc:spChg chg="add">
          <ac:chgData name="Ed Moss" userId="37722af9-4b31-4bb5-b8c0-b86874b49c9e" providerId="ADAL" clId="{069E5384-82FF-4283-9970-01AF0F938B4E}" dt="2019-10-09T11:10:20.515" v="31"/>
          <ac:spMkLst>
            <pc:docMk/>
            <pc:sldMk cId="3502487103" sldId="410"/>
            <ac:spMk id="15" creationId="{45BE59F7-BCD0-4B93-9D8D-3FF5328CA919}"/>
          </ac:spMkLst>
        </pc:spChg>
        <pc:spChg chg="add">
          <ac:chgData name="Ed Moss" userId="37722af9-4b31-4bb5-b8c0-b86874b49c9e" providerId="ADAL" clId="{069E5384-82FF-4283-9970-01AF0F938B4E}" dt="2019-10-09T11:10:20.515" v="31"/>
          <ac:spMkLst>
            <pc:docMk/>
            <pc:sldMk cId="3502487103" sldId="410"/>
            <ac:spMk id="20" creationId="{6A872CA8-9B54-4A6D-AF5D-8A97FFDB7523}"/>
          </ac:spMkLst>
        </pc:spChg>
        <pc:spChg chg="add">
          <ac:chgData name="Ed Moss" userId="37722af9-4b31-4bb5-b8c0-b86874b49c9e" providerId="ADAL" clId="{069E5384-82FF-4283-9970-01AF0F938B4E}" dt="2019-10-09T11:10:20.515" v="31"/>
          <ac:spMkLst>
            <pc:docMk/>
            <pc:sldMk cId="3502487103" sldId="410"/>
            <ac:spMk id="21" creationId="{AF413E39-B4FF-41E6-98E6-DB1B73B7FB78}"/>
          </ac:spMkLst>
        </pc:spChg>
        <pc:spChg chg="add">
          <ac:chgData name="Ed Moss" userId="37722af9-4b31-4bb5-b8c0-b86874b49c9e" providerId="ADAL" clId="{069E5384-82FF-4283-9970-01AF0F938B4E}" dt="2019-10-09T11:10:20.515" v="31"/>
          <ac:spMkLst>
            <pc:docMk/>
            <pc:sldMk cId="3502487103" sldId="410"/>
            <ac:spMk id="22" creationId="{8516EB3B-1A82-480D-863F-CB83BBD5902A}"/>
          </ac:spMkLst>
        </pc:spChg>
        <pc:graphicFrameChg chg="add">
          <ac:chgData name="Ed Moss" userId="37722af9-4b31-4bb5-b8c0-b86874b49c9e" providerId="ADAL" clId="{069E5384-82FF-4283-9970-01AF0F938B4E}" dt="2019-10-09T11:10:20.515" v="31"/>
          <ac:graphicFrameMkLst>
            <pc:docMk/>
            <pc:sldMk cId="3502487103" sldId="410"/>
            <ac:graphicFrameMk id="6" creationId="{EB756121-1B6C-4F60-8B63-077C5F68DF75}"/>
          </ac:graphicFrameMkLst>
        </pc:graphicFrameChg>
      </pc:sldChg>
      <pc:sldChg chg="addSp del">
        <pc:chgData name="Ed Moss" userId="37722af9-4b31-4bb5-b8c0-b86874b49c9e" providerId="ADAL" clId="{069E5384-82FF-4283-9970-01AF0F938B4E}" dt="2019-10-09T11:18:31.452" v="53" actId="2696"/>
        <pc:sldMkLst>
          <pc:docMk/>
          <pc:sldMk cId="188032016" sldId="411"/>
        </pc:sldMkLst>
        <pc:spChg chg="add">
          <ac:chgData name="Ed Moss" userId="37722af9-4b31-4bb5-b8c0-b86874b49c9e" providerId="ADAL" clId="{069E5384-82FF-4283-9970-01AF0F938B4E}" dt="2019-10-09T11:09:36.353" v="16"/>
          <ac:spMkLst>
            <pc:docMk/>
            <pc:sldMk cId="188032016" sldId="411"/>
            <ac:spMk id="24" creationId="{454AF2C1-B2EF-46CE-9BC1-48D08BB577A8}"/>
          </ac:spMkLst>
        </pc:spChg>
        <pc:spChg chg="add">
          <ac:chgData name="Ed Moss" userId="37722af9-4b31-4bb5-b8c0-b86874b49c9e" providerId="ADAL" clId="{069E5384-82FF-4283-9970-01AF0F938B4E}" dt="2019-10-09T11:09:36.353" v="16"/>
          <ac:spMkLst>
            <pc:docMk/>
            <pc:sldMk cId="188032016" sldId="411"/>
            <ac:spMk id="25" creationId="{701277E6-996B-4609-86E2-4240D67D77CE}"/>
          </ac:spMkLst>
        </pc:spChg>
        <pc:spChg chg="add">
          <ac:chgData name="Ed Moss" userId="37722af9-4b31-4bb5-b8c0-b86874b49c9e" providerId="ADAL" clId="{069E5384-82FF-4283-9970-01AF0F938B4E}" dt="2019-10-09T11:09:36.353" v="16"/>
          <ac:spMkLst>
            <pc:docMk/>
            <pc:sldMk cId="188032016" sldId="411"/>
            <ac:spMk id="26" creationId="{EE85E463-56F5-4142-AFF1-174658418887}"/>
          </ac:spMkLst>
        </pc:spChg>
        <pc:spChg chg="add">
          <ac:chgData name="Ed Moss" userId="37722af9-4b31-4bb5-b8c0-b86874b49c9e" providerId="ADAL" clId="{069E5384-82FF-4283-9970-01AF0F938B4E}" dt="2019-10-09T11:09:36.353" v="16"/>
          <ac:spMkLst>
            <pc:docMk/>
            <pc:sldMk cId="188032016" sldId="411"/>
            <ac:spMk id="27" creationId="{9EAE7503-5AF7-47C1-97CB-278C8D0490EF}"/>
          </ac:spMkLst>
        </pc:spChg>
        <pc:spChg chg="add">
          <ac:chgData name="Ed Moss" userId="37722af9-4b31-4bb5-b8c0-b86874b49c9e" providerId="ADAL" clId="{069E5384-82FF-4283-9970-01AF0F938B4E}" dt="2019-10-09T11:09:36.353" v="16"/>
          <ac:spMkLst>
            <pc:docMk/>
            <pc:sldMk cId="188032016" sldId="411"/>
            <ac:spMk id="28" creationId="{CA3CDDC3-B598-477A-8937-74C7A707D2D1}"/>
          </ac:spMkLst>
        </pc:spChg>
        <pc:spChg chg="add">
          <ac:chgData name="Ed Moss" userId="37722af9-4b31-4bb5-b8c0-b86874b49c9e" providerId="ADAL" clId="{069E5384-82FF-4283-9970-01AF0F938B4E}" dt="2019-10-09T11:09:36.353" v="16"/>
          <ac:spMkLst>
            <pc:docMk/>
            <pc:sldMk cId="188032016" sldId="411"/>
            <ac:spMk id="29" creationId="{0AB7A156-3DD9-4130-B125-A16F8D5FB4EB}"/>
          </ac:spMkLst>
        </pc:spChg>
        <pc:spChg chg="add">
          <ac:chgData name="Ed Moss" userId="37722af9-4b31-4bb5-b8c0-b86874b49c9e" providerId="ADAL" clId="{069E5384-82FF-4283-9970-01AF0F938B4E}" dt="2019-10-09T11:09:36.353" v="16"/>
          <ac:spMkLst>
            <pc:docMk/>
            <pc:sldMk cId="188032016" sldId="411"/>
            <ac:spMk id="30" creationId="{E0790F3C-AA92-4F55-8A8B-04026077317E}"/>
          </ac:spMkLst>
        </pc:spChg>
        <pc:spChg chg="add">
          <ac:chgData name="Ed Moss" userId="37722af9-4b31-4bb5-b8c0-b86874b49c9e" providerId="ADAL" clId="{069E5384-82FF-4283-9970-01AF0F938B4E}" dt="2019-10-09T11:09:36.353" v="16"/>
          <ac:spMkLst>
            <pc:docMk/>
            <pc:sldMk cId="188032016" sldId="411"/>
            <ac:spMk id="31" creationId="{B0F14127-885B-4A7A-9204-EDA5926B06A8}"/>
          </ac:spMkLst>
        </pc:spChg>
        <pc:spChg chg="add">
          <ac:chgData name="Ed Moss" userId="37722af9-4b31-4bb5-b8c0-b86874b49c9e" providerId="ADAL" clId="{069E5384-82FF-4283-9970-01AF0F938B4E}" dt="2019-10-09T11:09:36.353" v="16"/>
          <ac:spMkLst>
            <pc:docMk/>
            <pc:sldMk cId="188032016" sldId="411"/>
            <ac:spMk id="32" creationId="{B198A886-F8D7-4A1E-9259-30973233AF24}"/>
          </ac:spMkLst>
        </pc:spChg>
        <pc:spChg chg="add">
          <ac:chgData name="Ed Moss" userId="37722af9-4b31-4bb5-b8c0-b86874b49c9e" providerId="ADAL" clId="{069E5384-82FF-4283-9970-01AF0F938B4E}" dt="2019-10-09T11:09:36.353" v="16"/>
          <ac:spMkLst>
            <pc:docMk/>
            <pc:sldMk cId="188032016" sldId="411"/>
            <ac:spMk id="33" creationId="{55692288-C8C0-486D-AF53-B5A9616114E7}"/>
          </ac:spMkLst>
        </pc:spChg>
        <pc:spChg chg="add">
          <ac:chgData name="Ed Moss" userId="37722af9-4b31-4bb5-b8c0-b86874b49c9e" providerId="ADAL" clId="{069E5384-82FF-4283-9970-01AF0F938B4E}" dt="2019-10-09T11:09:36.353" v="16"/>
          <ac:spMkLst>
            <pc:docMk/>
            <pc:sldMk cId="188032016" sldId="411"/>
            <ac:spMk id="34" creationId="{F0EBE743-605D-4407-884A-22F0CD9AD9DC}"/>
          </ac:spMkLst>
        </pc:spChg>
        <pc:spChg chg="add">
          <ac:chgData name="Ed Moss" userId="37722af9-4b31-4bb5-b8c0-b86874b49c9e" providerId="ADAL" clId="{069E5384-82FF-4283-9970-01AF0F938B4E}" dt="2019-10-09T11:09:36.353" v="16"/>
          <ac:spMkLst>
            <pc:docMk/>
            <pc:sldMk cId="188032016" sldId="411"/>
            <ac:spMk id="35" creationId="{A7F5AC96-B5F1-40ED-88D7-96561CB2B723}"/>
          </ac:spMkLst>
        </pc:spChg>
        <pc:spChg chg="add">
          <ac:chgData name="Ed Moss" userId="37722af9-4b31-4bb5-b8c0-b86874b49c9e" providerId="ADAL" clId="{069E5384-82FF-4283-9970-01AF0F938B4E}" dt="2019-10-09T11:09:36.353" v="16"/>
          <ac:spMkLst>
            <pc:docMk/>
            <pc:sldMk cId="188032016" sldId="411"/>
            <ac:spMk id="36" creationId="{495A05A7-A522-43D9-A975-448A953500E5}"/>
          </ac:spMkLst>
        </pc:spChg>
        <pc:spChg chg="add">
          <ac:chgData name="Ed Moss" userId="37722af9-4b31-4bb5-b8c0-b86874b49c9e" providerId="ADAL" clId="{069E5384-82FF-4283-9970-01AF0F938B4E}" dt="2019-10-09T11:09:36.353" v="16"/>
          <ac:spMkLst>
            <pc:docMk/>
            <pc:sldMk cId="188032016" sldId="411"/>
            <ac:spMk id="37" creationId="{565D9B3D-E915-4CDC-9F8D-73C59C7DA759}"/>
          </ac:spMkLst>
        </pc:spChg>
        <pc:spChg chg="add">
          <ac:chgData name="Ed Moss" userId="37722af9-4b31-4bb5-b8c0-b86874b49c9e" providerId="ADAL" clId="{069E5384-82FF-4283-9970-01AF0F938B4E}" dt="2019-10-09T11:09:36.353" v="16"/>
          <ac:spMkLst>
            <pc:docMk/>
            <pc:sldMk cId="188032016" sldId="411"/>
            <ac:spMk id="38" creationId="{6433F366-0B39-4C95-A2A5-E017C4107188}"/>
          </ac:spMkLst>
        </pc:spChg>
        <pc:spChg chg="add">
          <ac:chgData name="Ed Moss" userId="37722af9-4b31-4bb5-b8c0-b86874b49c9e" providerId="ADAL" clId="{069E5384-82FF-4283-9970-01AF0F938B4E}" dt="2019-10-09T11:09:36.353" v="16"/>
          <ac:spMkLst>
            <pc:docMk/>
            <pc:sldMk cId="188032016" sldId="411"/>
            <ac:spMk id="39" creationId="{59BC646B-E683-4F15-B035-B621A4D41CF1}"/>
          </ac:spMkLst>
        </pc:spChg>
        <pc:graphicFrameChg chg="add">
          <ac:chgData name="Ed Moss" userId="37722af9-4b31-4bb5-b8c0-b86874b49c9e" providerId="ADAL" clId="{069E5384-82FF-4283-9970-01AF0F938B4E}" dt="2019-10-09T11:09:36.353" v="16"/>
          <ac:graphicFrameMkLst>
            <pc:docMk/>
            <pc:sldMk cId="188032016" sldId="411"/>
            <ac:graphicFrameMk id="23" creationId="{3104F053-765F-43DF-BCE9-331D1563C8C1}"/>
          </ac:graphicFrameMkLst>
        </pc:graphicFrameChg>
        <pc:graphicFrameChg chg="add">
          <ac:chgData name="Ed Moss" userId="37722af9-4b31-4bb5-b8c0-b86874b49c9e" providerId="ADAL" clId="{069E5384-82FF-4283-9970-01AF0F938B4E}" dt="2019-10-09T11:09:36.353" v="16"/>
          <ac:graphicFrameMkLst>
            <pc:docMk/>
            <pc:sldMk cId="188032016" sldId="411"/>
            <ac:graphicFrameMk id="40" creationId="{2AC086A1-5FF1-4248-9072-6B0A820FE7F9}"/>
          </ac:graphicFrameMkLst>
        </pc:graphicFrameChg>
        <pc:graphicFrameChg chg="add">
          <ac:chgData name="Ed Moss" userId="37722af9-4b31-4bb5-b8c0-b86874b49c9e" providerId="ADAL" clId="{069E5384-82FF-4283-9970-01AF0F938B4E}" dt="2019-10-09T11:09:36.353" v="16"/>
          <ac:graphicFrameMkLst>
            <pc:docMk/>
            <pc:sldMk cId="188032016" sldId="411"/>
            <ac:graphicFrameMk id="41" creationId="{47BD4863-7F75-4A8A-AD5A-AD76C5193117}"/>
          </ac:graphicFrameMkLst>
        </pc:graphicFrameChg>
      </pc:sldChg>
      <pc:sldChg chg="addSp delSp modSp">
        <pc:chgData name="Ed Moss" userId="37722af9-4b31-4bb5-b8c0-b86874b49c9e" providerId="ADAL" clId="{069E5384-82FF-4283-9970-01AF0F938B4E}" dt="2019-10-10T14:38:07.006" v="2532" actId="478"/>
        <pc:sldMkLst>
          <pc:docMk/>
          <pc:sldMk cId="3822567678" sldId="412"/>
        </pc:sldMkLst>
        <pc:spChg chg="add del">
          <ac:chgData name="Ed Moss" userId="37722af9-4b31-4bb5-b8c0-b86874b49c9e" providerId="ADAL" clId="{069E5384-82FF-4283-9970-01AF0F938B4E}" dt="2019-10-10T14:38:07.006" v="2532" actId="478"/>
          <ac:spMkLst>
            <pc:docMk/>
            <pc:sldMk cId="3822567678" sldId="412"/>
            <ac:spMk id="7" creationId="{C89E390A-3342-401D-B40D-40E048A23A21}"/>
          </ac:spMkLst>
        </pc:spChg>
        <pc:spChg chg="add del">
          <ac:chgData name="Ed Moss" userId="37722af9-4b31-4bb5-b8c0-b86874b49c9e" providerId="ADAL" clId="{069E5384-82FF-4283-9970-01AF0F938B4E}" dt="2019-10-10T14:38:07.006" v="2532" actId="478"/>
          <ac:spMkLst>
            <pc:docMk/>
            <pc:sldMk cId="3822567678" sldId="412"/>
            <ac:spMk id="8" creationId="{B43E99C7-20DD-4EAA-8034-E91E46C7799E}"/>
          </ac:spMkLst>
        </pc:spChg>
        <pc:spChg chg="add del">
          <ac:chgData name="Ed Moss" userId="37722af9-4b31-4bb5-b8c0-b86874b49c9e" providerId="ADAL" clId="{069E5384-82FF-4283-9970-01AF0F938B4E}" dt="2019-10-10T14:38:07.006" v="2532" actId="478"/>
          <ac:spMkLst>
            <pc:docMk/>
            <pc:sldMk cId="3822567678" sldId="412"/>
            <ac:spMk id="9" creationId="{888BA709-C96B-41EA-8569-F08BB2DA70A1}"/>
          </ac:spMkLst>
        </pc:spChg>
        <pc:spChg chg="add del">
          <ac:chgData name="Ed Moss" userId="37722af9-4b31-4bb5-b8c0-b86874b49c9e" providerId="ADAL" clId="{069E5384-82FF-4283-9970-01AF0F938B4E}" dt="2019-10-10T14:38:07.006" v="2532" actId="478"/>
          <ac:spMkLst>
            <pc:docMk/>
            <pc:sldMk cId="3822567678" sldId="412"/>
            <ac:spMk id="10" creationId="{D21863B0-7E5D-47F0-8D4C-4AF9D78248DE}"/>
          </ac:spMkLst>
        </pc:spChg>
        <pc:spChg chg="add del">
          <ac:chgData name="Ed Moss" userId="37722af9-4b31-4bb5-b8c0-b86874b49c9e" providerId="ADAL" clId="{069E5384-82FF-4283-9970-01AF0F938B4E}" dt="2019-10-10T14:38:07.006" v="2532" actId="478"/>
          <ac:spMkLst>
            <pc:docMk/>
            <pc:sldMk cId="3822567678" sldId="412"/>
            <ac:spMk id="11" creationId="{072A8207-C290-4B39-9D7C-59CFEA499F06}"/>
          </ac:spMkLst>
        </pc:spChg>
        <pc:spChg chg="add del">
          <ac:chgData name="Ed Moss" userId="37722af9-4b31-4bb5-b8c0-b86874b49c9e" providerId="ADAL" clId="{069E5384-82FF-4283-9970-01AF0F938B4E}" dt="2019-10-10T14:38:07.006" v="2532" actId="478"/>
          <ac:spMkLst>
            <pc:docMk/>
            <pc:sldMk cId="3822567678" sldId="412"/>
            <ac:spMk id="12" creationId="{0DD68E01-4621-4BD0-BDC9-2079EB9509B1}"/>
          </ac:spMkLst>
        </pc:spChg>
        <pc:spChg chg="add del">
          <ac:chgData name="Ed Moss" userId="37722af9-4b31-4bb5-b8c0-b86874b49c9e" providerId="ADAL" clId="{069E5384-82FF-4283-9970-01AF0F938B4E}" dt="2019-10-10T14:38:07.006" v="2532" actId="478"/>
          <ac:spMkLst>
            <pc:docMk/>
            <pc:sldMk cId="3822567678" sldId="412"/>
            <ac:spMk id="13" creationId="{EF1D4865-4AD2-4AAB-AE39-61317489AB97}"/>
          </ac:spMkLst>
        </pc:spChg>
        <pc:spChg chg="add del">
          <ac:chgData name="Ed Moss" userId="37722af9-4b31-4bb5-b8c0-b86874b49c9e" providerId="ADAL" clId="{069E5384-82FF-4283-9970-01AF0F938B4E}" dt="2019-10-10T14:38:07.006" v="2532" actId="478"/>
          <ac:spMkLst>
            <pc:docMk/>
            <pc:sldMk cId="3822567678" sldId="412"/>
            <ac:spMk id="14" creationId="{D5013EC2-BE01-4FBC-A047-92C8E9C74F78}"/>
          </ac:spMkLst>
        </pc:spChg>
        <pc:spChg chg="add del">
          <ac:chgData name="Ed Moss" userId="37722af9-4b31-4bb5-b8c0-b86874b49c9e" providerId="ADAL" clId="{069E5384-82FF-4283-9970-01AF0F938B4E}" dt="2019-10-10T14:38:07.006" v="2532" actId="478"/>
          <ac:spMkLst>
            <pc:docMk/>
            <pc:sldMk cId="3822567678" sldId="412"/>
            <ac:spMk id="15" creationId="{F9358321-F39E-4BA8-AE7E-5E946797D457}"/>
          </ac:spMkLst>
        </pc:spChg>
        <pc:spChg chg="mod">
          <ac:chgData name="Ed Moss" userId="37722af9-4b31-4bb5-b8c0-b86874b49c9e" providerId="ADAL" clId="{069E5384-82FF-4283-9970-01AF0F938B4E}" dt="2019-10-10T14:28:03.367" v="2461" actId="404"/>
          <ac:spMkLst>
            <pc:docMk/>
            <pc:sldMk cId="3822567678" sldId="412"/>
            <ac:spMk id="19" creationId="{5252A847-DE45-4FA3-A1F8-EEBEB845FF8E}"/>
          </ac:spMkLst>
        </pc:spChg>
        <pc:spChg chg="add del">
          <ac:chgData name="Ed Moss" userId="37722af9-4b31-4bb5-b8c0-b86874b49c9e" providerId="ADAL" clId="{069E5384-82FF-4283-9970-01AF0F938B4E}" dt="2019-10-10T14:38:07.006" v="2532" actId="478"/>
          <ac:spMkLst>
            <pc:docMk/>
            <pc:sldMk cId="3822567678" sldId="412"/>
            <ac:spMk id="20" creationId="{469ADE48-2866-425B-9E16-16A670A88D8A}"/>
          </ac:spMkLst>
        </pc:spChg>
        <pc:spChg chg="add del">
          <ac:chgData name="Ed Moss" userId="37722af9-4b31-4bb5-b8c0-b86874b49c9e" providerId="ADAL" clId="{069E5384-82FF-4283-9970-01AF0F938B4E}" dt="2019-10-10T14:38:07.006" v="2532" actId="478"/>
          <ac:spMkLst>
            <pc:docMk/>
            <pc:sldMk cId="3822567678" sldId="412"/>
            <ac:spMk id="21" creationId="{0A6F6A48-FA75-44D4-AA2D-C617D056A113}"/>
          </ac:spMkLst>
        </pc:spChg>
        <pc:spChg chg="add del">
          <ac:chgData name="Ed Moss" userId="37722af9-4b31-4bb5-b8c0-b86874b49c9e" providerId="ADAL" clId="{069E5384-82FF-4283-9970-01AF0F938B4E}" dt="2019-10-10T14:38:07.006" v="2532" actId="478"/>
          <ac:spMkLst>
            <pc:docMk/>
            <pc:sldMk cId="3822567678" sldId="412"/>
            <ac:spMk id="22" creationId="{BE856456-2A55-4FEF-80E9-D4B70BAAC7BF}"/>
          </ac:spMkLst>
        </pc:spChg>
        <pc:spChg chg="add del">
          <ac:chgData name="Ed Moss" userId="37722af9-4b31-4bb5-b8c0-b86874b49c9e" providerId="ADAL" clId="{069E5384-82FF-4283-9970-01AF0F938B4E}" dt="2019-10-10T14:38:07.006" v="2532" actId="478"/>
          <ac:spMkLst>
            <pc:docMk/>
            <pc:sldMk cId="3822567678" sldId="412"/>
            <ac:spMk id="23" creationId="{523DE9C5-8C48-40B5-9873-6F528B236978}"/>
          </ac:spMkLst>
        </pc:spChg>
        <pc:spChg chg="add del">
          <ac:chgData name="Ed Moss" userId="37722af9-4b31-4bb5-b8c0-b86874b49c9e" providerId="ADAL" clId="{069E5384-82FF-4283-9970-01AF0F938B4E}" dt="2019-10-10T14:38:07.006" v="2532" actId="478"/>
          <ac:spMkLst>
            <pc:docMk/>
            <pc:sldMk cId="3822567678" sldId="412"/>
            <ac:spMk id="24" creationId="{519B54B4-C8ED-4FAE-9845-B2B07EBDE12B}"/>
          </ac:spMkLst>
        </pc:spChg>
        <pc:spChg chg="add del">
          <ac:chgData name="Ed Moss" userId="37722af9-4b31-4bb5-b8c0-b86874b49c9e" providerId="ADAL" clId="{069E5384-82FF-4283-9970-01AF0F938B4E}" dt="2019-10-10T14:38:07.006" v="2532" actId="478"/>
          <ac:spMkLst>
            <pc:docMk/>
            <pc:sldMk cId="3822567678" sldId="412"/>
            <ac:spMk id="25" creationId="{A0184413-EBA9-4714-8D8C-94D061821929}"/>
          </ac:spMkLst>
        </pc:spChg>
        <pc:spChg chg="add del">
          <ac:chgData name="Ed Moss" userId="37722af9-4b31-4bb5-b8c0-b86874b49c9e" providerId="ADAL" clId="{069E5384-82FF-4283-9970-01AF0F938B4E}" dt="2019-10-10T14:38:07.006" v="2532" actId="478"/>
          <ac:spMkLst>
            <pc:docMk/>
            <pc:sldMk cId="3822567678" sldId="412"/>
            <ac:spMk id="26" creationId="{D1BC93D6-85FF-4EFA-8C4B-D2AC6486D428}"/>
          </ac:spMkLst>
        </pc:spChg>
        <pc:grpChg chg="del">
          <ac:chgData name="Ed Moss" userId="37722af9-4b31-4bb5-b8c0-b86874b49c9e" providerId="ADAL" clId="{069E5384-82FF-4283-9970-01AF0F938B4E}" dt="2019-10-10T14:25:23.262" v="2417" actId="478"/>
          <ac:grpSpMkLst>
            <pc:docMk/>
            <pc:sldMk cId="3822567678" sldId="412"/>
            <ac:grpSpMk id="16" creationId="{B31300A9-E3C5-4701-8EF1-45ED088A04DD}"/>
          </ac:grpSpMkLst>
        </pc:grpChg>
        <pc:grpChg chg="add">
          <ac:chgData name="Ed Moss" userId="37722af9-4b31-4bb5-b8c0-b86874b49c9e" providerId="ADAL" clId="{069E5384-82FF-4283-9970-01AF0F938B4E}" dt="2019-10-10T14:25:23.789" v="2418"/>
          <ac:grpSpMkLst>
            <pc:docMk/>
            <pc:sldMk cId="3822567678" sldId="412"/>
            <ac:grpSpMk id="29" creationId="{001FB4FD-CE8D-4B6E-8210-AEE3022DA841}"/>
          </ac:grpSpMkLst>
        </pc:grpChg>
        <pc:graphicFrameChg chg="add del">
          <ac:chgData name="Ed Moss" userId="37722af9-4b31-4bb5-b8c0-b86874b49c9e" providerId="ADAL" clId="{069E5384-82FF-4283-9970-01AF0F938B4E}" dt="2019-10-10T14:38:07.006" v="2532" actId="478"/>
          <ac:graphicFrameMkLst>
            <pc:docMk/>
            <pc:sldMk cId="3822567678" sldId="412"/>
            <ac:graphicFrameMk id="6" creationId="{4E208045-B769-4234-931F-E1B8C94976FE}"/>
          </ac:graphicFrameMkLst>
        </pc:graphicFrameChg>
        <pc:graphicFrameChg chg="add del">
          <ac:chgData name="Ed Moss" userId="37722af9-4b31-4bb5-b8c0-b86874b49c9e" providerId="ADAL" clId="{069E5384-82FF-4283-9970-01AF0F938B4E}" dt="2019-10-10T14:38:07.006" v="2532" actId="478"/>
          <ac:graphicFrameMkLst>
            <pc:docMk/>
            <pc:sldMk cId="3822567678" sldId="412"/>
            <ac:graphicFrameMk id="27" creationId="{75DFB996-7088-40C1-8768-C7DC5947D3BE}"/>
          </ac:graphicFrameMkLst>
        </pc:graphicFrameChg>
        <pc:graphicFrameChg chg="add del">
          <ac:chgData name="Ed Moss" userId="37722af9-4b31-4bb5-b8c0-b86874b49c9e" providerId="ADAL" clId="{069E5384-82FF-4283-9970-01AF0F938B4E}" dt="2019-10-10T14:38:07.006" v="2532" actId="478"/>
          <ac:graphicFrameMkLst>
            <pc:docMk/>
            <pc:sldMk cId="3822567678" sldId="412"/>
            <ac:graphicFrameMk id="28" creationId="{55A23DBB-407F-4E5E-9886-CCEBACF4C5D1}"/>
          </ac:graphicFrameMkLst>
        </pc:graphicFrameChg>
      </pc:sldChg>
      <pc:sldChg chg="add">
        <pc:chgData name="Ed Moss" userId="37722af9-4b31-4bb5-b8c0-b86874b49c9e" providerId="ADAL" clId="{069E5384-82FF-4283-9970-01AF0F938B4E}" dt="2019-10-09T11:04:39.036" v="0"/>
        <pc:sldMkLst>
          <pc:docMk/>
          <pc:sldMk cId="3844832371" sldId="413"/>
        </pc:sldMkLst>
      </pc:sldChg>
      <pc:sldChg chg="addSp delSp modSp add">
        <pc:chgData name="Ed Moss" userId="37722af9-4b31-4bb5-b8c0-b86874b49c9e" providerId="ADAL" clId="{069E5384-82FF-4283-9970-01AF0F938B4E}" dt="2019-10-10T14:38:13.822" v="2534" actId="478"/>
        <pc:sldMkLst>
          <pc:docMk/>
          <pc:sldMk cId="1067802623" sldId="414"/>
        </pc:sldMkLst>
        <pc:spChg chg="add mod">
          <ac:chgData name="Ed Moss" userId="37722af9-4b31-4bb5-b8c0-b86874b49c9e" providerId="ADAL" clId="{069E5384-82FF-4283-9970-01AF0F938B4E}" dt="2019-10-09T11:25:30.043" v="373" actId="1036"/>
          <ac:spMkLst>
            <pc:docMk/>
            <pc:sldMk cId="1067802623" sldId="414"/>
            <ac:spMk id="2" creationId="{FB0A0EA3-1919-449E-B742-0B9B432CEC36}"/>
          </ac:spMkLst>
        </pc:spChg>
        <pc:spChg chg="del">
          <ac:chgData name="Ed Moss" userId="37722af9-4b31-4bb5-b8c0-b86874b49c9e" providerId="ADAL" clId="{069E5384-82FF-4283-9970-01AF0F938B4E}" dt="2019-10-10T14:38:13.822" v="2534" actId="478"/>
          <ac:spMkLst>
            <pc:docMk/>
            <pc:sldMk cId="1067802623" sldId="414"/>
            <ac:spMk id="15" creationId="{77DF1333-2E4C-4AF2-BF88-4AA83982F81D}"/>
          </ac:spMkLst>
        </pc:spChg>
        <pc:spChg chg="mod">
          <ac:chgData name="Ed Moss" userId="37722af9-4b31-4bb5-b8c0-b86874b49c9e" providerId="ADAL" clId="{069E5384-82FF-4283-9970-01AF0F938B4E}" dt="2019-10-10T14:27:53.863" v="2459" actId="404"/>
          <ac:spMkLst>
            <pc:docMk/>
            <pc:sldMk cId="1067802623" sldId="414"/>
            <ac:spMk id="19" creationId="{5252A847-DE45-4FA3-A1F8-EEBEB845FF8E}"/>
          </ac:spMkLst>
        </pc:spChg>
        <pc:spChg chg="del">
          <ac:chgData name="Ed Moss" userId="37722af9-4b31-4bb5-b8c0-b86874b49c9e" providerId="ADAL" clId="{069E5384-82FF-4283-9970-01AF0F938B4E}" dt="2019-10-10T14:38:13.822" v="2534" actId="478"/>
          <ac:spMkLst>
            <pc:docMk/>
            <pc:sldMk cId="1067802623" sldId="414"/>
            <ac:spMk id="20" creationId="{CFA4D133-5466-4764-B8C9-D6B2C3986F9E}"/>
          </ac:spMkLst>
        </pc:spChg>
        <pc:spChg chg="del">
          <ac:chgData name="Ed Moss" userId="37722af9-4b31-4bb5-b8c0-b86874b49c9e" providerId="ADAL" clId="{069E5384-82FF-4283-9970-01AF0F938B4E}" dt="2019-10-10T14:38:13.822" v="2534" actId="478"/>
          <ac:spMkLst>
            <pc:docMk/>
            <pc:sldMk cId="1067802623" sldId="414"/>
            <ac:spMk id="21" creationId="{85D04A7D-AAB0-425B-AC68-D3FD88055D31}"/>
          </ac:spMkLst>
        </pc:spChg>
        <pc:spChg chg="del">
          <ac:chgData name="Ed Moss" userId="37722af9-4b31-4bb5-b8c0-b86874b49c9e" providerId="ADAL" clId="{069E5384-82FF-4283-9970-01AF0F938B4E}" dt="2019-10-10T14:38:13.822" v="2534" actId="478"/>
          <ac:spMkLst>
            <pc:docMk/>
            <pc:sldMk cId="1067802623" sldId="414"/>
            <ac:spMk id="22" creationId="{0A1B0381-D7D2-49DB-B2F5-49571E4D8396}"/>
          </ac:spMkLst>
        </pc:spChg>
        <pc:spChg chg="del">
          <ac:chgData name="Ed Moss" userId="37722af9-4b31-4bb5-b8c0-b86874b49c9e" providerId="ADAL" clId="{069E5384-82FF-4283-9970-01AF0F938B4E}" dt="2019-10-10T14:38:13.822" v="2534" actId="478"/>
          <ac:spMkLst>
            <pc:docMk/>
            <pc:sldMk cId="1067802623" sldId="414"/>
            <ac:spMk id="23" creationId="{9B556E17-4E22-427D-91CB-7646AF295590}"/>
          </ac:spMkLst>
        </pc:spChg>
        <pc:spChg chg="del">
          <ac:chgData name="Ed Moss" userId="37722af9-4b31-4bb5-b8c0-b86874b49c9e" providerId="ADAL" clId="{069E5384-82FF-4283-9970-01AF0F938B4E}" dt="2019-10-10T14:38:13.822" v="2534" actId="478"/>
          <ac:spMkLst>
            <pc:docMk/>
            <pc:sldMk cId="1067802623" sldId="414"/>
            <ac:spMk id="24" creationId="{DDB2007E-50BD-4D0B-B575-F6FE79CAB8A8}"/>
          </ac:spMkLst>
        </pc:spChg>
        <pc:spChg chg="del">
          <ac:chgData name="Ed Moss" userId="37722af9-4b31-4bb5-b8c0-b86874b49c9e" providerId="ADAL" clId="{069E5384-82FF-4283-9970-01AF0F938B4E}" dt="2019-10-10T14:38:13.822" v="2534" actId="478"/>
          <ac:spMkLst>
            <pc:docMk/>
            <pc:sldMk cId="1067802623" sldId="414"/>
            <ac:spMk id="25" creationId="{A53791A0-516A-46D9-BA00-31486C63286A}"/>
          </ac:spMkLst>
        </pc:spChg>
        <pc:spChg chg="del">
          <ac:chgData name="Ed Moss" userId="37722af9-4b31-4bb5-b8c0-b86874b49c9e" providerId="ADAL" clId="{069E5384-82FF-4283-9970-01AF0F938B4E}" dt="2019-10-10T14:38:13.822" v="2534" actId="478"/>
          <ac:spMkLst>
            <pc:docMk/>
            <pc:sldMk cId="1067802623" sldId="414"/>
            <ac:spMk id="26" creationId="{24B61469-BCB3-4AD8-90A7-02CB22348682}"/>
          </ac:spMkLst>
        </pc:spChg>
        <pc:spChg chg="del">
          <ac:chgData name="Ed Moss" userId="37722af9-4b31-4bb5-b8c0-b86874b49c9e" providerId="ADAL" clId="{069E5384-82FF-4283-9970-01AF0F938B4E}" dt="2019-10-10T14:38:13.822" v="2534" actId="478"/>
          <ac:spMkLst>
            <pc:docMk/>
            <pc:sldMk cId="1067802623" sldId="414"/>
            <ac:spMk id="27" creationId="{D262DDD0-C431-4C0B-A8FE-A72DDC55BD92}"/>
          </ac:spMkLst>
        </pc:spChg>
        <pc:spChg chg="del">
          <ac:chgData name="Ed Moss" userId="37722af9-4b31-4bb5-b8c0-b86874b49c9e" providerId="ADAL" clId="{069E5384-82FF-4283-9970-01AF0F938B4E}" dt="2019-10-10T14:38:13.822" v="2534" actId="478"/>
          <ac:spMkLst>
            <pc:docMk/>
            <pc:sldMk cId="1067802623" sldId="414"/>
            <ac:spMk id="28" creationId="{2A4441D4-6D07-4347-90EC-614890838B1B}"/>
          </ac:spMkLst>
        </pc:spChg>
        <pc:spChg chg="del">
          <ac:chgData name="Ed Moss" userId="37722af9-4b31-4bb5-b8c0-b86874b49c9e" providerId="ADAL" clId="{069E5384-82FF-4283-9970-01AF0F938B4E}" dt="2019-10-10T14:38:13.822" v="2534" actId="478"/>
          <ac:spMkLst>
            <pc:docMk/>
            <pc:sldMk cId="1067802623" sldId="414"/>
            <ac:spMk id="29" creationId="{9FF6EEC1-3399-4C0E-800D-BF9FB86373D3}"/>
          </ac:spMkLst>
        </pc:spChg>
        <pc:spChg chg="del">
          <ac:chgData name="Ed Moss" userId="37722af9-4b31-4bb5-b8c0-b86874b49c9e" providerId="ADAL" clId="{069E5384-82FF-4283-9970-01AF0F938B4E}" dt="2019-10-10T14:38:13.822" v="2534" actId="478"/>
          <ac:spMkLst>
            <pc:docMk/>
            <pc:sldMk cId="1067802623" sldId="414"/>
            <ac:spMk id="30" creationId="{24FA5BDA-18A0-48C1-BE9D-528650154EBE}"/>
          </ac:spMkLst>
        </pc:spChg>
        <pc:spChg chg="del">
          <ac:chgData name="Ed Moss" userId="37722af9-4b31-4bb5-b8c0-b86874b49c9e" providerId="ADAL" clId="{069E5384-82FF-4283-9970-01AF0F938B4E}" dt="2019-10-10T14:38:13.822" v="2534" actId="478"/>
          <ac:spMkLst>
            <pc:docMk/>
            <pc:sldMk cId="1067802623" sldId="414"/>
            <ac:spMk id="31" creationId="{C6C25939-D027-4524-88D8-A13782C25F93}"/>
          </ac:spMkLst>
        </pc:spChg>
        <pc:spChg chg="del">
          <ac:chgData name="Ed Moss" userId="37722af9-4b31-4bb5-b8c0-b86874b49c9e" providerId="ADAL" clId="{069E5384-82FF-4283-9970-01AF0F938B4E}" dt="2019-10-10T14:38:13.822" v="2534" actId="478"/>
          <ac:spMkLst>
            <pc:docMk/>
            <pc:sldMk cId="1067802623" sldId="414"/>
            <ac:spMk id="32" creationId="{FE187E49-EFA8-4693-A94D-57B14A405932}"/>
          </ac:spMkLst>
        </pc:spChg>
        <pc:spChg chg="del">
          <ac:chgData name="Ed Moss" userId="37722af9-4b31-4bb5-b8c0-b86874b49c9e" providerId="ADAL" clId="{069E5384-82FF-4283-9970-01AF0F938B4E}" dt="2019-10-10T14:38:13.822" v="2534" actId="478"/>
          <ac:spMkLst>
            <pc:docMk/>
            <pc:sldMk cId="1067802623" sldId="414"/>
            <ac:spMk id="33" creationId="{D585CF8D-0E80-4B1C-872D-1A7C311A5D89}"/>
          </ac:spMkLst>
        </pc:spChg>
        <pc:spChg chg="del">
          <ac:chgData name="Ed Moss" userId="37722af9-4b31-4bb5-b8c0-b86874b49c9e" providerId="ADAL" clId="{069E5384-82FF-4283-9970-01AF0F938B4E}" dt="2019-10-10T14:38:13.822" v="2534" actId="478"/>
          <ac:spMkLst>
            <pc:docMk/>
            <pc:sldMk cId="1067802623" sldId="414"/>
            <ac:spMk id="34" creationId="{7F7032DC-4A94-4DA9-BBA1-FAC378DF5962}"/>
          </ac:spMkLst>
        </pc:spChg>
        <pc:spChg chg="add mod">
          <ac:chgData name="Ed Moss" userId="37722af9-4b31-4bb5-b8c0-b86874b49c9e" providerId="ADAL" clId="{069E5384-82FF-4283-9970-01AF0F938B4E}" dt="2019-10-09T11:24:54.987" v="370" actId="12788"/>
          <ac:spMkLst>
            <pc:docMk/>
            <pc:sldMk cId="1067802623" sldId="414"/>
            <ac:spMk id="38" creationId="{A54C80D0-EC76-45F4-9AA2-C772038011A3}"/>
          </ac:spMkLst>
        </pc:spChg>
        <pc:spChg chg="add del mod">
          <ac:chgData name="Ed Moss" userId="37722af9-4b31-4bb5-b8c0-b86874b49c9e" providerId="ADAL" clId="{069E5384-82FF-4283-9970-01AF0F938B4E}" dt="2019-10-09T11:25:30.043" v="373" actId="1036"/>
          <ac:spMkLst>
            <pc:docMk/>
            <pc:sldMk cId="1067802623" sldId="414"/>
            <ac:spMk id="39" creationId="{BCBA0889-11E7-4844-A4A9-16BB27E023A0}"/>
          </ac:spMkLst>
        </pc:spChg>
        <pc:spChg chg="add mod">
          <ac:chgData name="Ed Moss" userId="37722af9-4b31-4bb5-b8c0-b86874b49c9e" providerId="ADAL" clId="{069E5384-82FF-4283-9970-01AF0F938B4E}" dt="2019-10-09T11:25:16.046" v="372" actId="1037"/>
          <ac:spMkLst>
            <pc:docMk/>
            <pc:sldMk cId="1067802623" sldId="414"/>
            <ac:spMk id="40" creationId="{FA2FA109-AEF6-45B5-A6CA-A6C69E841CF1}"/>
          </ac:spMkLst>
        </pc:spChg>
        <pc:grpChg chg="del">
          <ac:chgData name="Ed Moss" userId="37722af9-4b31-4bb5-b8c0-b86874b49c9e" providerId="ADAL" clId="{069E5384-82FF-4283-9970-01AF0F938B4E}" dt="2019-10-10T14:25:18.390" v="2413" actId="478"/>
          <ac:grpSpMkLst>
            <pc:docMk/>
            <pc:sldMk cId="1067802623" sldId="414"/>
            <ac:grpSpMk id="16" creationId="{B31300A9-E3C5-4701-8EF1-45ED088A04DD}"/>
          </ac:grpSpMkLst>
        </pc:grpChg>
        <pc:grpChg chg="add">
          <ac:chgData name="Ed Moss" userId="37722af9-4b31-4bb5-b8c0-b86874b49c9e" providerId="ADAL" clId="{069E5384-82FF-4283-9970-01AF0F938B4E}" dt="2019-10-10T14:25:18.957" v="2414"/>
          <ac:grpSpMkLst>
            <pc:docMk/>
            <pc:sldMk cId="1067802623" sldId="414"/>
            <ac:grpSpMk id="41" creationId="{CAD04D99-99C1-4D9C-86A8-A15E9B40D1D4}"/>
          </ac:grpSpMkLst>
        </pc:grpChg>
        <pc:graphicFrameChg chg="del">
          <ac:chgData name="Ed Moss" userId="37722af9-4b31-4bb5-b8c0-b86874b49c9e" providerId="ADAL" clId="{069E5384-82FF-4283-9970-01AF0F938B4E}" dt="2019-10-10T14:38:13.822" v="2534" actId="478"/>
          <ac:graphicFrameMkLst>
            <pc:docMk/>
            <pc:sldMk cId="1067802623" sldId="414"/>
            <ac:graphicFrameMk id="14" creationId="{52B3E7F8-0E94-49E8-A480-FD4C2BB0579D}"/>
          </ac:graphicFrameMkLst>
        </pc:graphicFrameChg>
        <pc:graphicFrameChg chg="del">
          <ac:chgData name="Ed Moss" userId="37722af9-4b31-4bb5-b8c0-b86874b49c9e" providerId="ADAL" clId="{069E5384-82FF-4283-9970-01AF0F938B4E}" dt="2019-10-10T14:38:13.822" v="2534" actId="478"/>
          <ac:graphicFrameMkLst>
            <pc:docMk/>
            <pc:sldMk cId="1067802623" sldId="414"/>
            <ac:graphicFrameMk id="35" creationId="{9732B447-2159-4733-997C-2C3FEECC75D7}"/>
          </ac:graphicFrameMkLst>
        </pc:graphicFrameChg>
        <pc:graphicFrameChg chg="del">
          <ac:chgData name="Ed Moss" userId="37722af9-4b31-4bb5-b8c0-b86874b49c9e" providerId="ADAL" clId="{069E5384-82FF-4283-9970-01AF0F938B4E}" dt="2019-10-10T14:38:13.822" v="2534" actId="478"/>
          <ac:graphicFrameMkLst>
            <pc:docMk/>
            <pc:sldMk cId="1067802623" sldId="414"/>
            <ac:graphicFrameMk id="36" creationId="{256BAFB0-D015-4DA6-80E8-017FCD53097F}"/>
          </ac:graphicFrameMkLst>
        </pc:graphicFrameChg>
        <pc:graphicFrameChg chg="modGraphic">
          <ac:chgData name="Ed Moss" userId="37722af9-4b31-4bb5-b8c0-b86874b49c9e" providerId="ADAL" clId="{069E5384-82FF-4283-9970-01AF0F938B4E}" dt="2019-10-09T11:20:40.915" v="182" actId="207"/>
          <ac:graphicFrameMkLst>
            <pc:docMk/>
            <pc:sldMk cId="1067802623" sldId="414"/>
            <ac:graphicFrameMk id="37" creationId="{EDDF63DB-85E9-42E3-A467-E59FD27D466F}"/>
          </ac:graphicFrameMkLst>
        </pc:graphicFrameChg>
      </pc:sldChg>
      <pc:sldChg chg="addSp delSp modSp add">
        <pc:chgData name="Ed Moss" userId="37722af9-4b31-4bb5-b8c0-b86874b49c9e" providerId="ADAL" clId="{069E5384-82FF-4283-9970-01AF0F938B4E}" dt="2019-10-10T14:32:44.927" v="2478" actId="207"/>
        <pc:sldMkLst>
          <pc:docMk/>
          <pc:sldMk cId="577596720" sldId="415"/>
        </pc:sldMkLst>
        <pc:spChg chg="mod">
          <ac:chgData name="Ed Moss" userId="37722af9-4b31-4bb5-b8c0-b86874b49c9e" providerId="ADAL" clId="{069E5384-82FF-4283-9970-01AF0F938B4E}" dt="2019-10-10T14:32:44.927" v="2478" actId="207"/>
          <ac:spMkLst>
            <pc:docMk/>
            <pc:sldMk cId="577596720" sldId="415"/>
            <ac:spMk id="19" creationId="{5252A847-DE45-4FA3-A1F8-EEBEB845FF8E}"/>
          </ac:spMkLst>
        </pc:spChg>
        <pc:grpChg chg="add">
          <ac:chgData name="Ed Moss" userId="37722af9-4b31-4bb5-b8c0-b86874b49c9e" providerId="ADAL" clId="{069E5384-82FF-4283-9970-01AF0F938B4E}" dt="2019-10-10T14:25:13.956" v="2410"/>
          <ac:grpSpMkLst>
            <pc:docMk/>
            <pc:sldMk cId="577596720" sldId="415"/>
            <ac:grpSpMk id="6" creationId="{FA6013C2-149A-4E42-977F-676551954C85}"/>
          </ac:grpSpMkLst>
        </pc:grpChg>
        <pc:grpChg chg="del">
          <ac:chgData name="Ed Moss" userId="37722af9-4b31-4bb5-b8c0-b86874b49c9e" providerId="ADAL" clId="{069E5384-82FF-4283-9970-01AF0F938B4E}" dt="2019-10-10T14:25:13.423" v="2409" actId="478"/>
          <ac:grpSpMkLst>
            <pc:docMk/>
            <pc:sldMk cId="577596720" sldId="415"/>
            <ac:grpSpMk id="16" creationId="{B31300A9-E3C5-4701-8EF1-45ED088A04DD}"/>
          </ac:grpSpMkLst>
        </pc:grpChg>
      </pc:sldChg>
      <pc:sldChg chg="addSp delSp modSp add">
        <pc:chgData name="Ed Moss" userId="37722af9-4b31-4bb5-b8c0-b86874b49c9e" providerId="ADAL" clId="{069E5384-82FF-4283-9970-01AF0F938B4E}" dt="2019-10-10T14:37:59.853" v="2530" actId="478"/>
        <pc:sldMkLst>
          <pc:docMk/>
          <pc:sldMk cId="1146383273" sldId="416"/>
        </pc:sldMkLst>
        <pc:spChg chg="del">
          <ac:chgData name="Ed Moss" userId="37722af9-4b31-4bb5-b8c0-b86874b49c9e" providerId="ADAL" clId="{069E5384-82FF-4283-9970-01AF0F938B4E}" dt="2019-10-10T14:37:59.853" v="2530" actId="478"/>
          <ac:spMkLst>
            <pc:docMk/>
            <pc:sldMk cId="1146383273" sldId="416"/>
            <ac:spMk id="8" creationId="{51028F8A-E33E-405E-B36A-7205E362762C}"/>
          </ac:spMkLst>
        </pc:spChg>
        <pc:spChg chg="del">
          <ac:chgData name="Ed Moss" userId="37722af9-4b31-4bb5-b8c0-b86874b49c9e" providerId="ADAL" clId="{069E5384-82FF-4283-9970-01AF0F938B4E}" dt="2019-10-10T14:37:59.853" v="2530" actId="478"/>
          <ac:spMkLst>
            <pc:docMk/>
            <pc:sldMk cId="1146383273" sldId="416"/>
            <ac:spMk id="9" creationId="{209DF383-19D4-4363-8CE8-1156E13C25A4}"/>
          </ac:spMkLst>
        </pc:spChg>
        <pc:spChg chg="del">
          <ac:chgData name="Ed Moss" userId="37722af9-4b31-4bb5-b8c0-b86874b49c9e" providerId="ADAL" clId="{069E5384-82FF-4283-9970-01AF0F938B4E}" dt="2019-10-10T14:37:59.853" v="2530" actId="478"/>
          <ac:spMkLst>
            <pc:docMk/>
            <pc:sldMk cId="1146383273" sldId="416"/>
            <ac:spMk id="10" creationId="{E422423A-82C9-4937-B2B6-1A6AB399C209}"/>
          </ac:spMkLst>
        </pc:spChg>
        <pc:spChg chg="del">
          <ac:chgData name="Ed Moss" userId="37722af9-4b31-4bb5-b8c0-b86874b49c9e" providerId="ADAL" clId="{069E5384-82FF-4283-9970-01AF0F938B4E}" dt="2019-10-10T14:37:59.853" v="2530" actId="478"/>
          <ac:spMkLst>
            <pc:docMk/>
            <pc:sldMk cId="1146383273" sldId="416"/>
            <ac:spMk id="11" creationId="{779DBCFD-CD6C-4D6D-90E9-3A6EE00BB685}"/>
          </ac:spMkLst>
        </pc:spChg>
        <pc:spChg chg="del">
          <ac:chgData name="Ed Moss" userId="37722af9-4b31-4bb5-b8c0-b86874b49c9e" providerId="ADAL" clId="{069E5384-82FF-4283-9970-01AF0F938B4E}" dt="2019-10-10T14:37:59.853" v="2530" actId="478"/>
          <ac:spMkLst>
            <pc:docMk/>
            <pc:sldMk cId="1146383273" sldId="416"/>
            <ac:spMk id="12" creationId="{75E815E7-1BD2-49D4-9FE5-23DD05A1A594}"/>
          </ac:spMkLst>
        </pc:spChg>
        <pc:spChg chg="del">
          <ac:chgData name="Ed Moss" userId="37722af9-4b31-4bb5-b8c0-b86874b49c9e" providerId="ADAL" clId="{069E5384-82FF-4283-9970-01AF0F938B4E}" dt="2019-10-10T14:37:59.853" v="2530" actId="478"/>
          <ac:spMkLst>
            <pc:docMk/>
            <pc:sldMk cId="1146383273" sldId="416"/>
            <ac:spMk id="13" creationId="{4C8025D3-411D-45C7-AA29-155124614B06}"/>
          </ac:spMkLst>
        </pc:spChg>
        <pc:spChg chg="del">
          <ac:chgData name="Ed Moss" userId="37722af9-4b31-4bb5-b8c0-b86874b49c9e" providerId="ADAL" clId="{069E5384-82FF-4283-9970-01AF0F938B4E}" dt="2019-10-10T14:37:59.853" v="2530" actId="478"/>
          <ac:spMkLst>
            <pc:docMk/>
            <pc:sldMk cId="1146383273" sldId="416"/>
            <ac:spMk id="14" creationId="{8F43873F-190B-4EB7-8E80-4BF5408C04D3}"/>
          </ac:spMkLst>
        </pc:spChg>
        <pc:spChg chg="del">
          <ac:chgData name="Ed Moss" userId="37722af9-4b31-4bb5-b8c0-b86874b49c9e" providerId="ADAL" clId="{069E5384-82FF-4283-9970-01AF0F938B4E}" dt="2019-10-10T14:37:59.853" v="2530" actId="478"/>
          <ac:spMkLst>
            <pc:docMk/>
            <pc:sldMk cId="1146383273" sldId="416"/>
            <ac:spMk id="15" creationId="{57246481-42BA-41A5-9DCF-65A20D23049D}"/>
          </ac:spMkLst>
        </pc:spChg>
        <pc:spChg chg="mod">
          <ac:chgData name="Ed Moss" userId="37722af9-4b31-4bb5-b8c0-b86874b49c9e" providerId="ADAL" clId="{069E5384-82FF-4283-9970-01AF0F938B4E}" dt="2019-10-10T14:28:12.462" v="2463" actId="404"/>
          <ac:spMkLst>
            <pc:docMk/>
            <pc:sldMk cId="1146383273" sldId="416"/>
            <ac:spMk id="19" creationId="{5252A847-DE45-4FA3-A1F8-EEBEB845FF8E}"/>
          </ac:spMkLst>
        </pc:spChg>
        <pc:spChg chg="del">
          <ac:chgData name="Ed Moss" userId="37722af9-4b31-4bb5-b8c0-b86874b49c9e" providerId="ADAL" clId="{069E5384-82FF-4283-9970-01AF0F938B4E}" dt="2019-10-10T14:37:59.853" v="2530" actId="478"/>
          <ac:spMkLst>
            <pc:docMk/>
            <pc:sldMk cId="1146383273" sldId="416"/>
            <ac:spMk id="20" creationId="{63E2DA66-4A4F-49AE-900C-FE35672BDA9B}"/>
          </ac:spMkLst>
        </pc:spChg>
        <pc:spChg chg="del">
          <ac:chgData name="Ed Moss" userId="37722af9-4b31-4bb5-b8c0-b86874b49c9e" providerId="ADAL" clId="{069E5384-82FF-4283-9970-01AF0F938B4E}" dt="2019-10-10T14:37:59.853" v="2530" actId="478"/>
          <ac:spMkLst>
            <pc:docMk/>
            <pc:sldMk cId="1146383273" sldId="416"/>
            <ac:spMk id="21" creationId="{D74EC83B-51C5-47EE-82BB-050443EADE69}"/>
          </ac:spMkLst>
        </pc:spChg>
        <pc:spChg chg="del">
          <ac:chgData name="Ed Moss" userId="37722af9-4b31-4bb5-b8c0-b86874b49c9e" providerId="ADAL" clId="{069E5384-82FF-4283-9970-01AF0F938B4E}" dt="2019-10-10T14:37:59.853" v="2530" actId="478"/>
          <ac:spMkLst>
            <pc:docMk/>
            <pc:sldMk cId="1146383273" sldId="416"/>
            <ac:spMk id="22" creationId="{0AA5C202-503C-478C-8682-0EC7781835A3}"/>
          </ac:spMkLst>
        </pc:spChg>
        <pc:spChg chg="del">
          <ac:chgData name="Ed Moss" userId="37722af9-4b31-4bb5-b8c0-b86874b49c9e" providerId="ADAL" clId="{069E5384-82FF-4283-9970-01AF0F938B4E}" dt="2019-10-10T14:37:59.853" v="2530" actId="478"/>
          <ac:spMkLst>
            <pc:docMk/>
            <pc:sldMk cId="1146383273" sldId="416"/>
            <ac:spMk id="23" creationId="{7808E0BE-E259-4230-A761-C2E6C311F7BA}"/>
          </ac:spMkLst>
        </pc:spChg>
        <pc:spChg chg="del">
          <ac:chgData name="Ed Moss" userId="37722af9-4b31-4bb5-b8c0-b86874b49c9e" providerId="ADAL" clId="{069E5384-82FF-4283-9970-01AF0F938B4E}" dt="2019-10-10T14:37:59.853" v="2530" actId="478"/>
          <ac:spMkLst>
            <pc:docMk/>
            <pc:sldMk cId="1146383273" sldId="416"/>
            <ac:spMk id="24" creationId="{B14638B9-06EC-4DDA-8364-93150F373E46}"/>
          </ac:spMkLst>
        </pc:spChg>
        <pc:spChg chg="del">
          <ac:chgData name="Ed Moss" userId="37722af9-4b31-4bb5-b8c0-b86874b49c9e" providerId="ADAL" clId="{069E5384-82FF-4283-9970-01AF0F938B4E}" dt="2019-10-10T14:37:59.853" v="2530" actId="478"/>
          <ac:spMkLst>
            <pc:docMk/>
            <pc:sldMk cId="1146383273" sldId="416"/>
            <ac:spMk id="25" creationId="{E28E7399-8028-4D02-BD2F-4127C174D8D2}"/>
          </ac:spMkLst>
        </pc:spChg>
        <pc:spChg chg="del">
          <ac:chgData name="Ed Moss" userId="37722af9-4b31-4bb5-b8c0-b86874b49c9e" providerId="ADAL" clId="{069E5384-82FF-4283-9970-01AF0F938B4E}" dt="2019-10-10T14:37:59.853" v="2530" actId="478"/>
          <ac:spMkLst>
            <pc:docMk/>
            <pc:sldMk cId="1146383273" sldId="416"/>
            <ac:spMk id="26" creationId="{1B8A9F1E-64E2-4028-8E05-6B8351A76FE6}"/>
          </ac:spMkLst>
        </pc:spChg>
        <pc:spChg chg="del">
          <ac:chgData name="Ed Moss" userId="37722af9-4b31-4bb5-b8c0-b86874b49c9e" providerId="ADAL" clId="{069E5384-82FF-4283-9970-01AF0F938B4E}" dt="2019-10-10T14:37:59.853" v="2530" actId="478"/>
          <ac:spMkLst>
            <pc:docMk/>
            <pc:sldMk cId="1146383273" sldId="416"/>
            <ac:spMk id="27" creationId="{6994DD99-6BBB-4E4C-B59A-84E4540FFFCB}"/>
          </ac:spMkLst>
        </pc:spChg>
        <pc:grpChg chg="del">
          <ac:chgData name="Ed Moss" userId="37722af9-4b31-4bb5-b8c0-b86874b49c9e" providerId="ADAL" clId="{069E5384-82FF-4283-9970-01AF0F938B4E}" dt="2019-10-10T14:25:28.327" v="2421" actId="478"/>
          <ac:grpSpMkLst>
            <pc:docMk/>
            <pc:sldMk cId="1146383273" sldId="416"/>
            <ac:grpSpMk id="16" creationId="{B31300A9-E3C5-4701-8EF1-45ED088A04DD}"/>
          </ac:grpSpMkLst>
        </pc:grpChg>
        <pc:grpChg chg="add">
          <ac:chgData name="Ed Moss" userId="37722af9-4b31-4bb5-b8c0-b86874b49c9e" providerId="ADAL" clId="{069E5384-82FF-4283-9970-01AF0F938B4E}" dt="2019-10-10T14:25:28.843" v="2422"/>
          <ac:grpSpMkLst>
            <pc:docMk/>
            <pc:sldMk cId="1146383273" sldId="416"/>
            <ac:grpSpMk id="30" creationId="{91373510-4746-4283-8888-12DEA2B41860}"/>
          </ac:grpSpMkLst>
        </pc:grpChg>
        <pc:graphicFrameChg chg="del">
          <ac:chgData name="Ed Moss" userId="37722af9-4b31-4bb5-b8c0-b86874b49c9e" providerId="ADAL" clId="{069E5384-82FF-4283-9970-01AF0F938B4E}" dt="2019-10-10T14:37:59.853" v="2530" actId="478"/>
          <ac:graphicFrameMkLst>
            <pc:docMk/>
            <pc:sldMk cId="1146383273" sldId="416"/>
            <ac:graphicFrameMk id="7" creationId="{F4E5D7D5-2235-446E-8FDD-70607E48120A}"/>
          </ac:graphicFrameMkLst>
        </pc:graphicFrameChg>
        <pc:graphicFrameChg chg="del">
          <ac:chgData name="Ed Moss" userId="37722af9-4b31-4bb5-b8c0-b86874b49c9e" providerId="ADAL" clId="{069E5384-82FF-4283-9970-01AF0F938B4E}" dt="2019-10-10T14:37:59.853" v="2530" actId="478"/>
          <ac:graphicFrameMkLst>
            <pc:docMk/>
            <pc:sldMk cId="1146383273" sldId="416"/>
            <ac:graphicFrameMk id="28" creationId="{C2089F34-EFB6-4999-9D4F-3C0DBA68E1AE}"/>
          </ac:graphicFrameMkLst>
        </pc:graphicFrameChg>
        <pc:graphicFrameChg chg="del">
          <ac:chgData name="Ed Moss" userId="37722af9-4b31-4bb5-b8c0-b86874b49c9e" providerId="ADAL" clId="{069E5384-82FF-4283-9970-01AF0F938B4E}" dt="2019-10-10T14:37:59.853" v="2530" actId="478"/>
          <ac:graphicFrameMkLst>
            <pc:docMk/>
            <pc:sldMk cId="1146383273" sldId="416"/>
            <ac:graphicFrameMk id="29" creationId="{E55AF3CE-14BB-463E-A1E6-75DD118FB940}"/>
          </ac:graphicFrameMkLst>
        </pc:graphicFrameChg>
      </pc:sldChg>
      <pc:sldChg chg="addSp delSp modSp add">
        <pc:chgData name="Ed Moss" userId="37722af9-4b31-4bb5-b8c0-b86874b49c9e" providerId="ADAL" clId="{069E5384-82FF-4283-9970-01AF0F938B4E}" dt="2019-10-10T14:37:52.791" v="2528" actId="478"/>
        <pc:sldMkLst>
          <pc:docMk/>
          <pc:sldMk cId="1591177244" sldId="417"/>
        </pc:sldMkLst>
        <pc:spChg chg="del">
          <ac:chgData name="Ed Moss" userId="37722af9-4b31-4bb5-b8c0-b86874b49c9e" providerId="ADAL" clId="{069E5384-82FF-4283-9970-01AF0F938B4E}" dt="2019-10-10T14:37:52.791" v="2528" actId="478"/>
          <ac:spMkLst>
            <pc:docMk/>
            <pc:sldMk cId="1591177244" sldId="417"/>
            <ac:spMk id="7" creationId="{4B0CB8C2-7F18-44A1-94A6-6CC99AA402A2}"/>
          </ac:spMkLst>
        </pc:spChg>
        <pc:spChg chg="del">
          <ac:chgData name="Ed Moss" userId="37722af9-4b31-4bb5-b8c0-b86874b49c9e" providerId="ADAL" clId="{069E5384-82FF-4283-9970-01AF0F938B4E}" dt="2019-10-10T14:37:52.791" v="2528" actId="478"/>
          <ac:spMkLst>
            <pc:docMk/>
            <pc:sldMk cId="1591177244" sldId="417"/>
            <ac:spMk id="8" creationId="{24636F18-9F92-4C80-9C50-B0D6130F8FB9}"/>
          </ac:spMkLst>
        </pc:spChg>
        <pc:spChg chg="del">
          <ac:chgData name="Ed Moss" userId="37722af9-4b31-4bb5-b8c0-b86874b49c9e" providerId="ADAL" clId="{069E5384-82FF-4283-9970-01AF0F938B4E}" dt="2019-10-10T14:37:52.791" v="2528" actId="478"/>
          <ac:spMkLst>
            <pc:docMk/>
            <pc:sldMk cId="1591177244" sldId="417"/>
            <ac:spMk id="9" creationId="{E343936F-5C15-4EA8-82B0-7DED4D0510CC}"/>
          </ac:spMkLst>
        </pc:spChg>
        <pc:spChg chg="del">
          <ac:chgData name="Ed Moss" userId="37722af9-4b31-4bb5-b8c0-b86874b49c9e" providerId="ADAL" clId="{069E5384-82FF-4283-9970-01AF0F938B4E}" dt="2019-10-10T14:37:52.791" v="2528" actId="478"/>
          <ac:spMkLst>
            <pc:docMk/>
            <pc:sldMk cId="1591177244" sldId="417"/>
            <ac:spMk id="10" creationId="{9A2D1D13-EE9F-4572-9C7A-BC143DBABB7E}"/>
          </ac:spMkLst>
        </pc:spChg>
        <pc:spChg chg="del">
          <ac:chgData name="Ed Moss" userId="37722af9-4b31-4bb5-b8c0-b86874b49c9e" providerId="ADAL" clId="{069E5384-82FF-4283-9970-01AF0F938B4E}" dt="2019-10-10T14:37:52.791" v="2528" actId="478"/>
          <ac:spMkLst>
            <pc:docMk/>
            <pc:sldMk cId="1591177244" sldId="417"/>
            <ac:spMk id="11" creationId="{A689F932-9C00-4A50-9EBD-011A24E5F30C}"/>
          </ac:spMkLst>
        </pc:spChg>
        <pc:spChg chg="del">
          <ac:chgData name="Ed Moss" userId="37722af9-4b31-4bb5-b8c0-b86874b49c9e" providerId="ADAL" clId="{069E5384-82FF-4283-9970-01AF0F938B4E}" dt="2019-10-10T14:37:52.791" v="2528" actId="478"/>
          <ac:spMkLst>
            <pc:docMk/>
            <pc:sldMk cId="1591177244" sldId="417"/>
            <ac:spMk id="12" creationId="{48BAEE2C-BA19-4693-BB76-3A314A1D1C82}"/>
          </ac:spMkLst>
        </pc:spChg>
        <pc:spChg chg="del">
          <ac:chgData name="Ed Moss" userId="37722af9-4b31-4bb5-b8c0-b86874b49c9e" providerId="ADAL" clId="{069E5384-82FF-4283-9970-01AF0F938B4E}" dt="2019-10-10T14:37:52.791" v="2528" actId="478"/>
          <ac:spMkLst>
            <pc:docMk/>
            <pc:sldMk cId="1591177244" sldId="417"/>
            <ac:spMk id="13" creationId="{DE4FBEF7-00E5-4F93-A6FD-9019C785FFDB}"/>
          </ac:spMkLst>
        </pc:spChg>
        <pc:spChg chg="del">
          <ac:chgData name="Ed Moss" userId="37722af9-4b31-4bb5-b8c0-b86874b49c9e" providerId="ADAL" clId="{069E5384-82FF-4283-9970-01AF0F938B4E}" dt="2019-10-10T14:37:52.791" v="2528" actId="478"/>
          <ac:spMkLst>
            <pc:docMk/>
            <pc:sldMk cId="1591177244" sldId="417"/>
            <ac:spMk id="14" creationId="{232E77B0-2D3A-4F98-A2AC-B1B0DE80BABC}"/>
          </ac:spMkLst>
        </pc:spChg>
        <pc:spChg chg="del">
          <ac:chgData name="Ed Moss" userId="37722af9-4b31-4bb5-b8c0-b86874b49c9e" providerId="ADAL" clId="{069E5384-82FF-4283-9970-01AF0F938B4E}" dt="2019-10-10T14:37:52.791" v="2528" actId="478"/>
          <ac:spMkLst>
            <pc:docMk/>
            <pc:sldMk cId="1591177244" sldId="417"/>
            <ac:spMk id="15" creationId="{86BEB95D-51F7-4462-9686-F0DE917A2E06}"/>
          </ac:spMkLst>
        </pc:spChg>
        <pc:spChg chg="mod">
          <ac:chgData name="Ed Moss" userId="37722af9-4b31-4bb5-b8c0-b86874b49c9e" providerId="ADAL" clId="{069E5384-82FF-4283-9970-01AF0F938B4E}" dt="2019-10-10T14:28:21.791" v="2465" actId="404"/>
          <ac:spMkLst>
            <pc:docMk/>
            <pc:sldMk cId="1591177244" sldId="417"/>
            <ac:spMk id="19" creationId="{5252A847-DE45-4FA3-A1F8-EEBEB845FF8E}"/>
          </ac:spMkLst>
        </pc:spChg>
        <pc:spChg chg="del">
          <ac:chgData name="Ed Moss" userId="37722af9-4b31-4bb5-b8c0-b86874b49c9e" providerId="ADAL" clId="{069E5384-82FF-4283-9970-01AF0F938B4E}" dt="2019-10-10T14:37:52.791" v="2528" actId="478"/>
          <ac:spMkLst>
            <pc:docMk/>
            <pc:sldMk cId="1591177244" sldId="417"/>
            <ac:spMk id="20" creationId="{28669DE9-3CE6-4FD5-8E9C-A817E238A378}"/>
          </ac:spMkLst>
        </pc:spChg>
        <pc:spChg chg="del">
          <ac:chgData name="Ed Moss" userId="37722af9-4b31-4bb5-b8c0-b86874b49c9e" providerId="ADAL" clId="{069E5384-82FF-4283-9970-01AF0F938B4E}" dt="2019-10-10T14:37:52.791" v="2528" actId="478"/>
          <ac:spMkLst>
            <pc:docMk/>
            <pc:sldMk cId="1591177244" sldId="417"/>
            <ac:spMk id="21" creationId="{2016159B-8940-4395-BD4D-4BC97977DC1D}"/>
          </ac:spMkLst>
        </pc:spChg>
        <pc:spChg chg="del">
          <ac:chgData name="Ed Moss" userId="37722af9-4b31-4bb5-b8c0-b86874b49c9e" providerId="ADAL" clId="{069E5384-82FF-4283-9970-01AF0F938B4E}" dt="2019-10-10T14:37:52.791" v="2528" actId="478"/>
          <ac:spMkLst>
            <pc:docMk/>
            <pc:sldMk cId="1591177244" sldId="417"/>
            <ac:spMk id="22" creationId="{9FF9F20E-DDBB-4FD9-9402-03AECB6052D1}"/>
          </ac:spMkLst>
        </pc:spChg>
        <pc:spChg chg="del">
          <ac:chgData name="Ed Moss" userId="37722af9-4b31-4bb5-b8c0-b86874b49c9e" providerId="ADAL" clId="{069E5384-82FF-4283-9970-01AF0F938B4E}" dt="2019-10-10T14:37:52.791" v="2528" actId="478"/>
          <ac:spMkLst>
            <pc:docMk/>
            <pc:sldMk cId="1591177244" sldId="417"/>
            <ac:spMk id="23" creationId="{2B78E98D-CF3D-47C2-9347-EB571DD8D567}"/>
          </ac:spMkLst>
        </pc:spChg>
        <pc:spChg chg="del">
          <ac:chgData name="Ed Moss" userId="37722af9-4b31-4bb5-b8c0-b86874b49c9e" providerId="ADAL" clId="{069E5384-82FF-4283-9970-01AF0F938B4E}" dt="2019-10-10T14:37:52.791" v="2528" actId="478"/>
          <ac:spMkLst>
            <pc:docMk/>
            <pc:sldMk cId="1591177244" sldId="417"/>
            <ac:spMk id="24" creationId="{FA02E6B0-DE6B-45BA-B244-B54F4AEF92E0}"/>
          </ac:spMkLst>
        </pc:spChg>
        <pc:spChg chg="del">
          <ac:chgData name="Ed Moss" userId="37722af9-4b31-4bb5-b8c0-b86874b49c9e" providerId="ADAL" clId="{069E5384-82FF-4283-9970-01AF0F938B4E}" dt="2019-10-10T14:37:52.791" v="2528" actId="478"/>
          <ac:spMkLst>
            <pc:docMk/>
            <pc:sldMk cId="1591177244" sldId="417"/>
            <ac:spMk id="25" creationId="{6D514F48-2EC5-4EC2-873B-6643879FE019}"/>
          </ac:spMkLst>
        </pc:spChg>
        <pc:spChg chg="del">
          <ac:chgData name="Ed Moss" userId="37722af9-4b31-4bb5-b8c0-b86874b49c9e" providerId="ADAL" clId="{069E5384-82FF-4283-9970-01AF0F938B4E}" dt="2019-10-10T14:37:52.791" v="2528" actId="478"/>
          <ac:spMkLst>
            <pc:docMk/>
            <pc:sldMk cId="1591177244" sldId="417"/>
            <ac:spMk id="26" creationId="{8745E64D-6607-4D8A-A9D4-41063BC65470}"/>
          </ac:spMkLst>
        </pc:spChg>
        <pc:grpChg chg="del">
          <ac:chgData name="Ed Moss" userId="37722af9-4b31-4bb5-b8c0-b86874b49c9e" providerId="ADAL" clId="{069E5384-82FF-4283-9970-01AF0F938B4E}" dt="2019-10-10T14:25:32.848" v="2425" actId="478"/>
          <ac:grpSpMkLst>
            <pc:docMk/>
            <pc:sldMk cId="1591177244" sldId="417"/>
            <ac:grpSpMk id="16" creationId="{B31300A9-E3C5-4701-8EF1-45ED088A04DD}"/>
          </ac:grpSpMkLst>
        </pc:grpChg>
        <pc:grpChg chg="add">
          <ac:chgData name="Ed Moss" userId="37722af9-4b31-4bb5-b8c0-b86874b49c9e" providerId="ADAL" clId="{069E5384-82FF-4283-9970-01AF0F938B4E}" dt="2019-10-10T14:25:33.351" v="2426"/>
          <ac:grpSpMkLst>
            <pc:docMk/>
            <pc:sldMk cId="1591177244" sldId="417"/>
            <ac:grpSpMk id="29" creationId="{799929D6-3661-4F4B-87E0-0BE1A9C3E115}"/>
          </ac:grpSpMkLst>
        </pc:grpChg>
        <pc:graphicFrameChg chg="del">
          <ac:chgData name="Ed Moss" userId="37722af9-4b31-4bb5-b8c0-b86874b49c9e" providerId="ADAL" clId="{069E5384-82FF-4283-9970-01AF0F938B4E}" dt="2019-10-10T14:37:52.791" v="2528" actId="478"/>
          <ac:graphicFrameMkLst>
            <pc:docMk/>
            <pc:sldMk cId="1591177244" sldId="417"/>
            <ac:graphicFrameMk id="6" creationId="{D8BDAB8A-0F73-4C8A-9327-7BA65DFE5576}"/>
          </ac:graphicFrameMkLst>
        </pc:graphicFrameChg>
        <pc:graphicFrameChg chg="del">
          <ac:chgData name="Ed Moss" userId="37722af9-4b31-4bb5-b8c0-b86874b49c9e" providerId="ADAL" clId="{069E5384-82FF-4283-9970-01AF0F938B4E}" dt="2019-10-10T14:37:52.791" v="2528" actId="478"/>
          <ac:graphicFrameMkLst>
            <pc:docMk/>
            <pc:sldMk cId="1591177244" sldId="417"/>
            <ac:graphicFrameMk id="27" creationId="{37DFEB8C-5CA2-4E8C-95E5-EF4CF1526414}"/>
          </ac:graphicFrameMkLst>
        </pc:graphicFrameChg>
        <pc:graphicFrameChg chg="del">
          <ac:chgData name="Ed Moss" userId="37722af9-4b31-4bb5-b8c0-b86874b49c9e" providerId="ADAL" clId="{069E5384-82FF-4283-9970-01AF0F938B4E}" dt="2019-10-10T14:37:52.791" v="2528" actId="478"/>
          <ac:graphicFrameMkLst>
            <pc:docMk/>
            <pc:sldMk cId="1591177244" sldId="417"/>
            <ac:graphicFrameMk id="28" creationId="{41EDD3BF-7AB1-4326-9604-4E124ADF3CC0}"/>
          </ac:graphicFrameMkLst>
        </pc:graphicFrameChg>
      </pc:sldChg>
      <pc:sldChg chg="addSp delSp modSp add">
        <pc:chgData name="Ed Moss" userId="37722af9-4b31-4bb5-b8c0-b86874b49c9e" providerId="ADAL" clId="{069E5384-82FF-4283-9970-01AF0F938B4E}" dt="2019-10-10T14:37:45.990" v="2526" actId="478"/>
        <pc:sldMkLst>
          <pc:docMk/>
          <pc:sldMk cId="3157051479" sldId="418"/>
        </pc:sldMkLst>
        <pc:spChg chg="del">
          <ac:chgData name="Ed Moss" userId="37722af9-4b31-4bb5-b8c0-b86874b49c9e" providerId="ADAL" clId="{069E5384-82FF-4283-9970-01AF0F938B4E}" dt="2019-10-10T14:37:45.990" v="2526" actId="478"/>
          <ac:spMkLst>
            <pc:docMk/>
            <pc:sldMk cId="3157051479" sldId="418"/>
            <ac:spMk id="7" creationId="{DB77103F-30CB-4C41-B84F-245704A9CE30}"/>
          </ac:spMkLst>
        </pc:spChg>
        <pc:spChg chg="del">
          <ac:chgData name="Ed Moss" userId="37722af9-4b31-4bb5-b8c0-b86874b49c9e" providerId="ADAL" clId="{069E5384-82FF-4283-9970-01AF0F938B4E}" dt="2019-10-10T14:37:45.990" v="2526" actId="478"/>
          <ac:spMkLst>
            <pc:docMk/>
            <pc:sldMk cId="3157051479" sldId="418"/>
            <ac:spMk id="8" creationId="{8F565111-D118-466C-8351-D5C5A943D041}"/>
          </ac:spMkLst>
        </pc:spChg>
        <pc:spChg chg="del">
          <ac:chgData name="Ed Moss" userId="37722af9-4b31-4bb5-b8c0-b86874b49c9e" providerId="ADAL" clId="{069E5384-82FF-4283-9970-01AF0F938B4E}" dt="2019-10-10T14:37:45.990" v="2526" actId="478"/>
          <ac:spMkLst>
            <pc:docMk/>
            <pc:sldMk cId="3157051479" sldId="418"/>
            <ac:spMk id="9" creationId="{A0F0978F-65C0-4BBB-9033-40416300622F}"/>
          </ac:spMkLst>
        </pc:spChg>
        <pc:spChg chg="del">
          <ac:chgData name="Ed Moss" userId="37722af9-4b31-4bb5-b8c0-b86874b49c9e" providerId="ADAL" clId="{069E5384-82FF-4283-9970-01AF0F938B4E}" dt="2019-10-10T14:37:45.990" v="2526" actId="478"/>
          <ac:spMkLst>
            <pc:docMk/>
            <pc:sldMk cId="3157051479" sldId="418"/>
            <ac:spMk id="10" creationId="{E860A17D-A1FB-420B-A166-BA5D18414F55}"/>
          </ac:spMkLst>
        </pc:spChg>
        <pc:spChg chg="del">
          <ac:chgData name="Ed Moss" userId="37722af9-4b31-4bb5-b8c0-b86874b49c9e" providerId="ADAL" clId="{069E5384-82FF-4283-9970-01AF0F938B4E}" dt="2019-10-10T14:37:45.990" v="2526" actId="478"/>
          <ac:spMkLst>
            <pc:docMk/>
            <pc:sldMk cId="3157051479" sldId="418"/>
            <ac:spMk id="11" creationId="{4FADDFF8-072C-4EE9-B9FF-2551169C9012}"/>
          </ac:spMkLst>
        </pc:spChg>
        <pc:spChg chg="del">
          <ac:chgData name="Ed Moss" userId="37722af9-4b31-4bb5-b8c0-b86874b49c9e" providerId="ADAL" clId="{069E5384-82FF-4283-9970-01AF0F938B4E}" dt="2019-10-10T14:37:45.990" v="2526" actId="478"/>
          <ac:spMkLst>
            <pc:docMk/>
            <pc:sldMk cId="3157051479" sldId="418"/>
            <ac:spMk id="12" creationId="{53E21B1D-F358-4F0A-AFAD-A2C20600C76D}"/>
          </ac:spMkLst>
        </pc:spChg>
        <pc:spChg chg="del">
          <ac:chgData name="Ed Moss" userId="37722af9-4b31-4bb5-b8c0-b86874b49c9e" providerId="ADAL" clId="{069E5384-82FF-4283-9970-01AF0F938B4E}" dt="2019-10-10T14:37:45.990" v="2526" actId="478"/>
          <ac:spMkLst>
            <pc:docMk/>
            <pc:sldMk cId="3157051479" sldId="418"/>
            <ac:spMk id="13" creationId="{CBC7F54C-49EB-48F1-96AB-D39BA7E916FF}"/>
          </ac:spMkLst>
        </pc:spChg>
        <pc:spChg chg="del">
          <ac:chgData name="Ed Moss" userId="37722af9-4b31-4bb5-b8c0-b86874b49c9e" providerId="ADAL" clId="{069E5384-82FF-4283-9970-01AF0F938B4E}" dt="2019-10-10T14:37:45.990" v="2526" actId="478"/>
          <ac:spMkLst>
            <pc:docMk/>
            <pc:sldMk cId="3157051479" sldId="418"/>
            <ac:spMk id="14" creationId="{CEDA3F07-6030-4E81-B8CE-FE08692B80E4}"/>
          </ac:spMkLst>
        </pc:spChg>
        <pc:spChg chg="del">
          <ac:chgData name="Ed Moss" userId="37722af9-4b31-4bb5-b8c0-b86874b49c9e" providerId="ADAL" clId="{069E5384-82FF-4283-9970-01AF0F938B4E}" dt="2019-10-10T14:37:45.990" v="2526" actId="478"/>
          <ac:spMkLst>
            <pc:docMk/>
            <pc:sldMk cId="3157051479" sldId="418"/>
            <ac:spMk id="15" creationId="{9CCD8AF8-00D0-47C5-99BA-7FEFF01FEC9B}"/>
          </ac:spMkLst>
        </pc:spChg>
        <pc:spChg chg="mod">
          <ac:chgData name="Ed Moss" userId="37722af9-4b31-4bb5-b8c0-b86874b49c9e" providerId="ADAL" clId="{069E5384-82FF-4283-9970-01AF0F938B4E}" dt="2019-10-10T14:28:30.775" v="2467" actId="404"/>
          <ac:spMkLst>
            <pc:docMk/>
            <pc:sldMk cId="3157051479" sldId="418"/>
            <ac:spMk id="19" creationId="{5252A847-DE45-4FA3-A1F8-EEBEB845FF8E}"/>
          </ac:spMkLst>
        </pc:spChg>
        <pc:spChg chg="del">
          <ac:chgData name="Ed Moss" userId="37722af9-4b31-4bb5-b8c0-b86874b49c9e" providerId="ADAL" clId="{069E5384-82FF-4283-9970-01AF0F938B4E}" dt="2019-10-10T14:37:45.990" v="2526" actId="478"/>
          <ac:spMkLst>
            <pc:docMk/>
            <pc:sldMk cId="3157051479" sldId="418"/>
            <ac:spMk id="20" creationId="{872B68AB-2749-4D4F-A036-F216CD4F4706}"/>
          </ac:spMkLst>
        </pc:spChg>
        <pc:spChg chg="del">
          <ac:chgData name="Ed Moss" userId="37722af9-4b31-4bb5-b8c0-b86874b49c9e" providerId="ADAL" clId="{069E5384-82FF-4283-9970-01AF0F938B4E}" dt="2019-10-10T14:37:45.990" v="2526" actId="478"/>
          <ac:spMkLst>
            <pc:docMk/>
            <pc:sldMk cId="3157051479" sldId="418"/>
            <ac:spMk id="21" creationId="{F674675B-E706-4FA0-B9F8-4D87C3A337A3}"/>
          </ac:spMkLst>
        </pc:spChg>
        <pc:spChg chg="del">
          <ac:chgData name="Ed Moss" userId="37722af9-4b31-4bb5-b8c0-b86874b49c9e" providerId="ADAL" clId="{069E5384-82FF-4283-9970-01AF0F938B4E}" dt="2019-10-10T14:37:45.990" v="2526" actId="478"/>
          <ac:spMkLst>
            <pc:docMk/>
            <pc:sldMk cId="3157051479" sldId="418"/>
            <ac:spMk id="22" creationId="{BEE5AD08-5FE9-47CE-9EBA-BFBA9FA489B2}"/>
          </ac:spMkLst>
        </pc:spChg>
        <pc:grpChg chg="del">
          <ac:chgData name="Ed Moss" userId="37722af9-4b31-4bb5-b8c0-b86874b49c9e" providerId="ADAL" clId="{069E5384-82FF-4283-9970-01AF0F938B4E}" dt="2019-10-10T14:25:37.383" v="2429" actId="478"/>
          <ac:grpSpMkLst>
            <pc:docMk/>
            <pc:sldMk cId="3157051479" sldId="418"/>
            <ac:grpSpMk id="16" creationId="{B31300A9-E3C5-4701-8EF1-45ED088A04DD}"/>
          </ac:grpSpMkLst>
        </pc:grpChg>
        <pc:grpChg chg="add">
          <ac:chgData name="Ed Moss" userId="37722af9-4b31-4bb5-b8c0-b86874b49c9e" providerId="ADAL" clId="{069E5384-82FF-4283-9970-01AF0F938B4E}" dt="2019-10-10T14:25:37.919" v="2430"/>
          <ac:grpSpMkLst>
            <pc:docMk/>
            <pc:sldMk cId="3157051479" sldId="418"/>
            <ac:grpSpMk id="23" creationId="{BD26B993-F526-447B-9BD9-C0FF7A7712C0}"/>
          </ac:grpSpMkLst>
        </pc:grpChg>
        <pc:graphicFrameChg chg="del">
          <ac:chgData name="Ed Moss" userId="37722af9-4b31-4bb5-b8c0-b86874b49c9e" providerId="ADAL" clId="{069E5384-82FF-4283-9970-01AF0F938B4E}" dt="2019-10-10T14:37:45.990" v="2526" actId="478"/>
          <ac:graphicFrameMkLst>
            <pc:docMk/>
            <pc:sldMk cId="3157051479" sldId="418"/>
            <ac:graphicFrameMk id="6" creationId="{0DBB29B3-060C-4125-9E01-C784FC580DB8}"/>
          </ac:graphicFrameMkLst>
        </pc:graphicFrameChg>
      </pc:sldChg>
      <pc:sldChg chg="addSp delSp modSp add">
        <pc:chgData name="Ed Moss" userId="37722af9-4b31-4bb5-b8c0-b86874b49c9e" providerId="ADAL" clId="{069E5384-82FF-4283-9970-01AF0F938B4E}" dt="2019-10-10T14:37:39.286" v="2524" actId="478"/>
        <pc:sldMkLst>
          <pc:docMk/>
          <pc:sldMk cId="3737271698" sldId="419"/>
        </pc:sldMkLst>
        <pc:spChg chg="del">
          <ac:chgData name="Ed Moss" userId="37722af9-4b31-4bb5-b8c0-b86874b49c9e" providerId="ADAL" clId="{069E5384-82FF-4283-9970-01AF0F938B4E}" dt="2019-10-10T14:37:39.286" v="2524" actId="478"/>
          <ac:spMkLst>
            <pc:docMk/>
            <pc:sldMk cId="3737271698" sldId="419"/>
            <ac:spMk id="7" creationId="{6BFE888B-6EF6-4D01-9086-B946353360C4}"/>
          </ac:spMkLst>
        </pc:spChg>
        <pc:spChg chg="del">
          <ac:chgData name="Ed Moss" userId="37722af9-4b31-4bb5-b8c0-b86874b49c9e" providerId="ADAL" clId="{069E5384-82FF-4283-9970-01AF0F938B4E}" dt="2019-10-10T14:37:39.286" v="2524" actId="478"/>
          <ac:spMkLst>
            <pc:docMk/>
            <pc:sldMk cId="3737271698" sldId="419"/>
            <ac:spMk id="8" creationId="{42161ED9-9407-428E-BBB0-FB3C952B98B5}"/>
          </ac:spMkLst>
        </pc:spChg>
        <pc:spChg chg="del">
          <ac:chgData name="Ed Moss" userId="37722af9-4b31-4bb5-b8c0-b86874b49c9e" providerId="ADAL" clId="{069E5384-82FF-4283-9970-01AF0F938B4E}" dt="2019-10-10T14:37:39.286" v="2524" actId="478"/>
          <ac:spMkLst>
            <pc:docMk/>
            <pc:sldMk cId="3737271698" sldId="419"/>
            <ac:spMk id="9" creationId="{89C6F116-7186-4105-8F13-C90DD3247DB1}"/>
          </ac:spMkLst>
        </pc:spChg>
        <pc:spChg chg="del">
          <ac:chgData name="Ed Moss" userId="37722af9-4b31-4bb5-b8c0-b86874b49c9e" providerId="ADAL" clId="{069E5384-82FF-4283-9970-01AF0F938B4E}" dt="2019-10-10T14:37:39.286" v="2524" actId="478"/>
          <ac:spMkLst>
            <pc:docMk/>
            <pc:sldMk cId="3737271698" sldId="419"/>
            <ac:spMk id="10" creationId="{C0957E07-4CDB-488C-B34B-9A028D7431AD}"/>
          </ac:spMkLst>
        </pc:spChg>
        <pc:spChg chg="del">
          <ac:chgData name="Ed Moss" userId="37722af9-4b31-4bb5-b8c0-b86874b49c9e" providerId="ADAL" clId="{069E5384-82FF-4283-9970-01AF0F938B4E}" dt="2019-10-10T14:37:39.286" v="2524" actId="478"/>
          <ac:spMkLst>
            <pc:docMk/>
            <pc:sldMk cId="3737271698" sldId="419"/>
            <ac:spMk id="11" creationId="{72BCDCF7-2F69-4FD4-BAE2-6561FA75A972}"/>
          </ac:spMkLst>
        </pc:spChg>
        <pc:spChg chg="del">
          <ac:chgData name="Ed Moss" userId="37722af9-4b31-4bb5-b8c0-b86874b49c9e" providerId="ADAL" clId="{069E5384-82FF-4283-9970-01AF0F938B4E}" dt="2019-10-10T14:37:39.286" v="2524" actId="478"/>
          <ac:spMkLst>
            <pc:docMk/>
            <pc:sldMk cId="3737271698" sldId="419"/>
            <ac:spMk id="12" creationId="{A4D9B38B-804B-4085-AA34-B844D4D27CF8}"/>
          </ac:spMkLst>
        </pc:spChg>
        <pc:spChg chg="del">
          <ac:chgData name="Ed Moss" userId="37722af9-4b31-4bb5-b8c0-b86874b49c9e" providerId="ADAL" clId="{069E5384-82FF-4283-9970-01AF0F938B4E}" dt="2019-10-10T14:37:39.286" v="2524" actId="478"/>
          <ac:spMkLst>
            <pc:docMk/>
            <pc:sldMk cId="3737271698" sldId="419"/>
            <ac:spMk id="13" creationId="{E12C7919-272C-42B1-9B00-626F500A152C}"/>
          </ac:spMkLst>
        </pc:spChg>
        <pc:spChg chg="del">
          <ac:chgData name="Ed Moss" userId="37722af9-4b31-4bb5-b8c0-b86874b49c9e" providerId="ADAL" clId="{069E5384-82FF-4283-9970-01AF0F938B4E}" dt="2019-10-10T14:37:39.286" v="2524" actId="478"/>
          <ac:spMkLst>
            <pc:docMk/>
            <pc:sldMk cId="3737271698" sldId="419"/>
            <ac:spMk id="14" creationId="{7D9533BE-1832-4F51-9F2D-981A4D5AED22}"/>
          </ac:spMkLst>
        </pc:spChg>
        <pc:spChg chg="del">
          <ac:chgData name="Ed Moss" userId="37722af9-4b31-4bb5-b8c0-b86874b49c9e" providerId="ADAL" clId="{069E5384-82FF-4283-9970-01AF0F938B4E}" dt="2019-10-10T14:37:39.286" v="2524" actId="478"/>
          <ac:spMkLst>
            <pc:docMk/>
            <pc:sldMk cId="3737271698" sldId="419"/>
            <ac:spMk id="15" creationId="{97B24AE6-A017-4599-8E3F-AD1F2101B446}"/>
          </ac:spMkLst>
        </pc:spChg>
        <pc:spChg chg="mod">
          <ac:chgData name="Ed Moss" userId="37722af9-4b31-4bb5-b8c0-b86874b49c9e" providerId="ADAL" clId="{069E5384-82FF-4283-9970-01AF0F938B4E}" dt="2019-10-10T14:28:39.336" v="2469" actId="404"/>
          <ac:spMkLst>
            <pc:docMk/>
            <pc:sldMk cId="3737271698" sldId="419"/>
            <ac:spMk id="19" creationId="{5252A847-DE45-4FA3-A1F8-EEBEB845FF8E}"/>
          </ac:spMkLst>
        </pc:spChg>
        <pc:spChg chg="del">
          <ac:chgData name="Ed Moss" userId="37722af9-4b31-4bb5-b8c0-b86874b49c9e" providerId="ADAL" clId="{069E5384-82FF-4283-9970-01AF0F938B4E}" dt="2019-10-10T14:37:39.286" v="2524" actId="478"/>
          <ac:spMkLst>
            <pc:docMk/>
            <pc:sldMk cId="3737271698" sldId="419"/>
            <ac:spMk id="20" creationId="{2CDDC9A0-DFB8-4012-92C2-C20CD30DC899}"/>
          </ac:spMkLst>
        </pc:spChg>
        <pc:spChg chg="del">
          <ac:chgData name="Ed Moss" userId="37722af9-4b31-4bb5-b8c0-b86874b49c9e" providerId="ADAL" clId="{069E5384-82FF-4283-9970-01AF0F938B4E}" dt="2019-10-10T14:37:39.286" v="2524" actId="478"/>
          <ac:spMkLst>
            <pc:docMk/>
            <pc:sldMk cId="3737271698" sldId="419"/>
            <ac:spMk id="21" creationId="{E3E03FBC-DAED-4B7C-81B8-7D1BE13E7721}"/>
          </ac:spMkLst>
        </pc:spChg>
        <pc:spChg chg="del">
          <ac:chgData name="Ed Moss" userId="37722af9-4b31-4bb5-b8c0-b86874b49c9e" providerId="ADAL" clId="{069E5384-82FF-4283-9970-01AF0F938B4E}" dt="2019-10-10T14:37:39.286" v="2524" actId="478"/>
          <ac:spMkLst>
            <pc:docMk/>
            <pc:sldMk cId="3737271698" sldId="419"/>
            <ac:spMk id="22" creationId="{B727CD04-2672-44FD-904E-49EAC5D13990}"/>
          </ac:spMkLst>
        </pc:spChg>
        <pc:grpChg chg="del">
          <ac:chgData name="Ed Moss" userId="37722af9-4b31-4bb5-b8c0-b86874b49c9e" providerId="ADAL" clId="{069E5384-82FF-4283-9970-01AF0F938B4E}" dt="2019-10-10T14:25:42.078" v="2433" actId="478"/>
          <ac:grpSpMkLst>
            <pc:docMk/>
            <pc:sldMk cId="3737271698" sldId="419"/>
            <ac:grpSpMk id="16" creationId="{B31300A9-E3C5-4701-8EF1-45ED088A04DD}"/>
          </ac:grpSpMkLst>
        </pc:grpChg>
        <pc:grpChg chg="add">
          <ac:chgData name="Ed Moss" userId="37722af9-4b31-4bb5-b8c0-b86874b49c9e" providerId="ADAL" clId="{069E5384-82FF-4283-9970-01AF0F938B4E}" dt="2019-10-10T14:25:42.571" v="2434"/>
          <ac:grpSpMkLst>
            <pc:docMk/>
            <pc:sldMk cId="3737271698" sldId="419"/>
            <ac:grpSpMk id="23" creationId="{DCCF1547-E4E2-497F-AF3F-202C62760298}"/>
          </ac:grpSpMkLst>
        </pc:grpChg>
        <pc:graphicFrameChg chg="del">
          <ac:chgData name="Ed Moss" userId="37722af9-4b31-4bb5-b8c0-b86874b49c9e" providerId="ADAL" clId="{069E5384-82FF-4283-9970-01AF0F938B4E}" dt="2019-10-10T14:37:39.286" v="2524" actId="478"/>
          <ac:graphicFrameMkLst>
            <pc:docMk/>
            <pc:sldMk cId="3737271698" sldId="419"/>
            <ac:graphicFrameMk id="6" creationId="{ED4310F9-F8A3-494F-AD82-30C0BBF3795D}"/>
          </ac:graphicFrameMkLst>
        </pc:graphicFrameChg>
      </pc:sldChg>
      <pc:sldChg chg="addSp delSp modSp add">
        <pc:chgData name="Ed Moss" userId="37722af9-4b31-4bb5-b8c0-b86874b49c9e" providerId="ADAL" clId="{069E5384-82FF-4283-9970-01AF0F938B4E}" dt="2019-10-10T14:37:35.592" v="2523" actId="478"/>
        <pc:sldMkLst>
          <pc:docMk/>
          <pc:sldMk cId="2909019136" sldId="420"/>
        </pc:sldMkLst>
        <pc:spChg chg="del">
          <ac:chgData name="Ed Moss" userId="37722af9-4b31-4bb5-b8c0-b86874b49c9e" providerId="ADAL" clId="{069E5384-82FF-4283-9970-01AF0F938B4E}" dt="2019-10-10T14:37:35.592" v="2523" actId="478"/>
          <ac:spMkLst>
            <pc:docMk/>
            <pc:sldMk cId="2909019136" sldId="420"/>
            <ac:spMk id="7" creationId="{6BFE888B-6EF6-4D01-9086-B946353360C4}"/>
          </ac:spMkLst>
        </pc:spChg>
        <pc:spChg chg="del">
          <ac:chgData name="Ed Moss" userId="37722af9-4b31-4bb5-b8c0-b86874b49c9e" providerId="ADAL" clId="{069E5384-82FF-4283-9970-01AF0F938B4E}" dt="2019-10-10T14:37:35.592" v="2523" actId="478"/>
          <ac:spMkLst>
            <pc:docMk/>
            <pc:sldMk cId="2909019136" sldId="420"/>
            <ac:spMk id="8" creationId="{42161ED9-9407-428E-BBB0-FB3C952B98B5}"/>
          </ac:spMkLst>
        </pc:spChg>
        <pc:spChg chg="del">
          <ac:chgData name="Ed Moss" userId="37722af9-4b31-4bb5-b8c0-b86874b49c9e" providerId="ADAL" clId="{069E5384-82FF-4283-9970-01AF0F938B4E}" dt="2019-10-10T14:37:35.592" v="2523" actId="478"/>
          <ac:spMkLst>
            <pc:docMk/>
            <pc:sldMk cId="2909019136" sldId="420"/>
            <ac:spMk id="9" creationId="{89C6F116-7186-4105-8F13-C90DD3247DB1}"/>
          </ac:spMkLst>
        </pc:spChg>
        <pc:spChg chg="del">
          <ac:chgData name="Ed Moss" userId="37722af9-4b31-4bb5-b8c0-b86874b49c9e" providerId="ADAL" clId="{069E5384-82FF-4283-9970-01AF0F938B4E}" dt="2019-10-10T14:37:35.592" v="2523" actId="478"/>
          <ac:spMkLst>
            <pc:docMk/>
            <pc:sldMk cId="2909019136" sldId="420"/>
            <ac:spMk id="10" creationId="{C0957E07-4CDB-488C-B34B-9A028D7431AD}"/>
          </ac:spMkLst>
        </pc:spChg>
        <pc:spChg chg="del">
          <ac:chgData name="Ed Moss" userId="37722af9-4b31-4bb5-b8c0-b86874b49c9e" providerId="ADAL" clId="{069E5384-82FF-4283-9970-01AF0F938B4E}" dt="2019-10-10T14:37:35.592" v="2523" actId="478"/>
          <ac:spMkLst>
            <pc:docMk/>
            <pc:sldMk cId="2909019136" sldId="420"/>
            <ac:spMk id="11" creationId="{72BCDCF7-2F69-4FD4-BAE2-6561FA75A972}"/>
          </ac:spMkLst>
        </pc:spChg>
        <pc:spChg chg="del">
          <ac:chgData name="Ed Moss" userId="37722af9-4b31-4bb5-b8c0-b86874b49c9e" providerId="ADAL" clId="{069E5384-82FF-4283-9970-01AF0F938B4E}" dt="2019-10-10T14:37:35.592" v="2523" actId="478"/>
          <ac:spMkLst>
            <pc:docMk/>
            <pc:sldMk cId="2909019136" sldId="420"/>
            <ac:spMk id="12" creationId="{A4D9B38B-804B-4085-AA34-B844D4D27CF8}"/>
          </ac:spMkLst>
        </pc:spChg>
        <pc:spChg chg="del">
          <ac:chgData name="Ed Moss" userId="37722af9-4b31-4bb5-b8c0-b86874b49c9e" providerId="ADAL" clId="{069E5384-82FF-4283-9970-01AF0F938B4E}" dt="2019-10-10T14:37:35.592" v="2523" actId="478"/>
          <ac:spMkLst>
            <pc:docMk/>
            <pc:sldMk cId="2909019136" sldId="420"/>
            <ac:spMk id="13" creationId="{E12C7919-272C-42B1-9B00-626F500A152C}"/>
          </ac:spMkLst>
        </pc:spChg>
        <pc:spChg chg="del">
          <ac:chgData name="Ed Moss" userId="37722af9-4b31-4bb5-b8c0-b86874b49c9e" providerId="ADAL" clId="{069E5384-82FF-4283-9970-01AF0F938B4E}" dt="2019-10-10T14:37:35.592" v="2523" actId="478"/>
          <ac:spMkLst>
            <pc:docMk/>
            <pc:sldMk cId="2909019136" sldId="420"/>
            <ac:spMk id="14" creationId="{7D9533BE-1832-4F51-9F2D-981A4D5AED22}"/>
          </ac:spMkLst>
        </pc:spChg>
        <pc:spChg chg="del">
          <ac:chgData name="Ed Moss" userId="37722af9-4b31-4bb5-b8c0-b86874b49c9e" providerId="ADAL" clId="{069E5384-82FF-4283-9970-01AF0F938B4E}" dt="2019-10-10T14:37:35.592" v="2523" actId="478"/>
          <ac:spMkLst>
            <pc:docMk/>
            <pc:sldMk cId="2909019136" sldId="420"/>
            <ac:spMk id="15" creationId="{97B24AE6-A017-4599-8E3F-AD1F2101B446}"/>
          </ac:spMkLst>
        </pc:spChg>
        <pc:spChg chg="mod">
          <ac:chgData name="Ed Moss" userId="37722af9-4b31-4bb5-b8c0-b86874b49c9e" providerId="ADAL" clId="{069E5384-82FF-4283-9970-01AF0F938B4E}" dt="2019-10-10T14:34:59.989" v="2479" actId="20577"/>
          <ac:spMkLst>
            <pc:docMk/>
            <pc:sldMk cId="2909019136" sldId="420"/>
            <ac:spMk id="19" creationId="{5252A847-DE45-4FA3-A1F8-EEBEB845FF8E}"/>
          </ac:spMkLst>
        </pc:spChg>
        <pc:spChg chg="del">
          <ac:chgData name="Ed Moss" userId="37722af9-4b31-4bb5-b8c0-b86874b49c9e" providerId="ADAL" clId="{069E5384-82FF-4283-9970-01AF0F938B4E}" dt="2019-10-10T14:37:35.592" v="2523" actId="478"/>
          <ac:spMkLst>
            <pc:docMk/>
            <pc:sldMk cId="2909019136" sldId="420"/>
            <ac:spMk id="20" creationId="{2CDDC9A0-DFB8-4012-92C2-C20CD30DC899}"/>
          </ac:spMkLst>
        </pc:spChg>
        <pc:spChg chg="del">
          <ac:chgData name="Ed Moss" userId="37722af9-4b31-4bb5-b8c0-b86874b49c9e" providerId="ADAL" clId="{069E5384-82FF-4283-9970-01AF0F938B4E}" dt="2019-10-10T14:37:35.592" v="2523" actId="478"/>
          <ac:spMkLst>
            <pc:docMk/>
            <pc:sldMk cId="2909019136" sldId="420"/>
            <ac:spMk id="21" creationId="{E3E03FBC-DAED-4B7C-81B8-7D1BE13E7721}"/>
          </ac:spMkLst>
        </pc:spChg>
        <pc:spChg chg="del">
          <ac:chgData name="Ed Moss" userId="37722af9-4b31-4bb5-b8c0-b86874b49c9e" providerId="ADAL" clId="{069E5384-82FF-4283-9970-01AF0F938B4E}" dt="2019-10-10T14:37:35.592" v="2523" actId="478"/>
          <ac:spMkLst>
            <pc:docMk/>
            <pc:sldMk cId="2909019136" sldId="420"/>
            <ac:spMk id="22" creationId="{B727CD04-2672-44FD-904E-49EAC5D13990}"/>
          </ac:spMkLst>
        </pc:spChg>
        <pc:grpChg chg="add del">
          <ac:chgData name="Ed Moss" userId="37722af9-4b31-4bb5-b8c0-b86874b49c9e" providerId="ADAL" clId="{069E5384-82FF-4283-9970-01AF0F938B4E}" dt="2019-10-10T14:25:54.190" v="2439" actId="478"/>
          <ac:grpSpMkLst>
            <pc:docMk/>
            <pc:sldMk cId="2909019136" sldId="420"/>
            <ac:grpSpMk id="16" creationId="{B31300A9-E3C5-4701-8EF1-45ED088A04DD}"/>
          </ac:grpSpMkLst>
        </pc:grpChg>
        <pc:grpChg chg="add del">
          <ac:chgData name="Ed Moss" userId="37722af9-4b31-4bb5-b8c0-b86874b49c9e" providerId="ADAL" clId="{069E5384-82FF-4283-9970-01AF0F938B4E}" dt="2019-10-10T14:25:50.982" v="2437"/>
          <ac:grpSpMkLst>
            <pc:docMk/>
            <pc:sldMk cId="2909019136" sldId="420"/>
            <ac:grpSpMk id="23" creationId="{3AFDD8CA-0F9D-48FB-89B5-33D182886850}"/>
          </ac:grpSpMkLst>
        </pc:grpChg>
        <pc:grpChg chg="add">
          <ac:chgData name="Ed Moss" userId="37722af9-4b31-4bb5-b8c0-b86874b49c9e" providerId="ADAL" clId="{069E5384-82FF-4283-9970-01AF0F938B4E}" dt="2019-10-10T14:25:54.925" v="2440"/>
          <ac:grpSpMkLst>
            <pc:docMk/>
            <pc:sldMk cId="2909019136" sldId="420"/>
            <ac:grpSpMk id="26" creationId="{F7D3BBC1-C21D-4F40-BA0F-6614437A1B99}"/>
          </ac:grpSpMkLst>
        </pc:grpChg>
        <pc:graphicFrameChg chg="del">
          <ac:chgData name="Ed Moss" userId="37722af9-4b31-4bb5-b8c0-b86874b49c9e" providerId="ADAL" clId="{069E5384-82FF-4283-9970-01AF0F938B4E}" dt="2019-10-10T14:37:35.592" v="2523" actId="478"/>
          <ac:graphicFrameMkLst>
            <pc:docMk/>
            <pc:sldMk cId="2909019136" sldId="420"/>
            <ac:graphicFrameMk id="6" creationId="{ED4310F9-F8A3-494F-AD82-30C0BBF3795D}"/>
          </ac:graphicFrameMkLst>
        </pc:graphicFrameChg>
      </pc:sldChg>
      <pc:sldChg chg="addSp delSp modSp add">
        <pc:chgData name="Ed Moss" userId="37722af9-4b31-4bb5-b8c0-b86874b49c9e" providerId="ADAL" clId="{069E5384-82FF-4283-9970-01AF0F938B4E}" dt="2019-10-10T14:37:25.518" v="2520" actId="478"/>
        <pc:sldMkLst>
          <pc:docMk/>
          <pc:sldMk cId="109028266" sldId="421"/>
        </pc:sldMkLst>
        <pc:spChg chg="del">
          <ac:chgData name="Ed Moss" userId="37722af9-4b31-4bb5-b8c0-b86874b49c9e" providerId="ADAL" clId="{069E5384-82FF-4283-9970-01AF0F938B4E}" dt="2019-10-10T14:37:25.518" v="2520" actId="478"/>
          <ac:spMkLst>
            <pc:docMk/>
            <pc:sldMk cId="109028266" sldId="421"/>
            <ac:spMk id="7" creationId="{7B2DE1E6-A90F-4D13-8E42-9CA755FB4446}"/>
          </ac:spMkLst>
        </pc:spChg>
        <pc:spChg chg="del">
          <ac:chgData name="Ed Moss" userId="37722af9-4b31-4bb5-b8c0-b86874b49c9e" providerId="ADAL" clId="{069E5384-82FF-4283-9970-01AF0F938B4E}" dt="2019-10-10T14:37:25.518" v="2520" actId="478"/>
          <ac:spMkLst>
            <pc:docMk/>
            <pc:sldMk cId="109028266" sldId="421"/>
            <ac:spMk id="8" creationId="{C9812101-3B06-4330-A627-F8B88BA952DB}"/>
          </ac:spMkLst>
        </pc:spChg>
        <pc:spChg chg="del">
          <ac:chgData name="Ed Moss" userId="37722af9-4b31-4bb5-b8c0-b86874b49c9e" providerId="ADAL" clId="{069E5384-82FF-4283-9970-01AF0F938B4E}" dt="2019-10-10T14:37:25.518" v="2520" actId="478"/>
          <ac:spMkLst>
            <pc:docMk/>
            <pc:sldMk cId="109028266" sldId="421"/>
            <ac:spMk id="9" creationId="{F1C37C89-5E0B-4EA5-8772-6E5263E315CB}"/>
          </ac:spMkLst>
        </pc:spChg>
        <pc:spChg chg="del">
          <ac:chgData name="Ed Moss" userId="37722af9-4b31-4bb5-b8c0-b86874b49c9e" providerId="ADAL" clId="{069E5384-82FF-4283-9970-01AF0F938B4E}" dt="2019-10-10T14:37:25.518" v="2520" actId="478"/>
          <ac:spMkLst>
            <pc:docMk/>
            <pc:sldMk cId="109028266" sldId="421"/>
            <ac:spMk id="10" creationId="{C93F7FFC-3147-4E10-8B6F-388B920651D6}"/>
          </ac:spMkLst>
        </pc:spChg>
        <pc:spChg chg="del">
          <ac:chgData name="Ed Moss" userId="37722af9-4b31-4bb5-b8c0-b86874b49c9e" providerId="ADAL" clId="{069E5384-82FF-4283-9970-01AF0F938B4E}" dt="2019-10-10T14:37:25.518" v="2520" actId="478"/>
          <ac:spMkLst>
            <pc:docMk/>
            <pc:sldMk cId="109028266" sldId="421"/>
            <ac:spMk id="11" creationId="{C38D7C9A-1D66-4873-9BAA-F2FA34AE5457}"/>
          </ac:spMkLst>
        </pc:spChg>
        <pc:spChg chg="del">
          <ac:chgData name="Ed Moss" userId="37722af9-4b31-4bb5-b8c0-b86874b49c9e" providerId="ADAL" clId="{069E5384-82FF-4283-9970-01AF0F938B4E}" dt="2019-10-10T14:37:25.518" v="2520" actId="478"/>
          <ac:spMkLst>
            <pc:docMk/>
            <pc:sldMk cId="109028266" sldId="421"/>
            <ac:spMk id="12" creationId="{6CB78FAF-044E-40F0-B37B-B0633E7CFE8E}"/>
          </ac:spMkLst>
        </pc:spChg>
        <pc:spChg chg="del">
          <ac:chgData name="Ed Moss" userId="37722af9-4b31-4bb5-b8c0-b86874b49c9e" providerId="ADAL" clId="{069E5384-82FF-4283-9970-01AF0F938B4E}" dt="2019-10-10T14:37:25.518" v="2520" actId="478"/>
          <ac:spMkLst>
            <pc:docMk/>
            <pc:sldMk cId="109028266" sldId="421"/>
            <ac:spMk id="13" creationId="{587E828D-ACDE-462D-ABBC-E680B27DDBB7}"/>
          </ac:spMkLst>
        </pc:spChg>
        <pc:spChg chg="del">
          <ac:chgData name="Ed Moss" userId="37722af9-4b31-4bb5-b8c0-b86874b49c9e" providerId="ADAL" clId="{069E5384-82FF-4283-9970-01AF0F938B4E}" dt="2019-10-10T14:37:25.518" v="2520" actId="478"/>
          <ac:spMkLst>
            <pc:docMk/>
            <pc:sldMk cId="109028266" sldId="421"/>
            <ac:spMk id="14" creationId="{3AD19216-F2E3-4321-8AED-7D76848885C4}"/>
          </ac:spMkLst>
        </pc:spChg>
        <pc:spChg chg="del">
          <ac:chgData name="Ed Moss" userId="37722af9-4b31-4bb5-b8c0-b86874b49c9e" providerId="ADAL" clId="{069E5384-82FF-4283-9970-01AF0F938B4E}" dt="2019-10-10T14:37:25.518" v="2520" actId="478"/>
          <ac:spMkLst>
            <pc:docMk/>
            <pc:sldMk cId="109028266" sldId="421"/>
            <ac:spMk id="15" creationId="{CA5027EA-767D-4400-BE3D-3CEE8CE3DFD7}"/>
          </ac:spMkLst>
        </pc:spChg>
        <pc:spChg chg="mod">
          <ac:chgData name="Ed Moss" userId="37722af9-4b31-4bb5-b8c0-b86874b49c9e" providerId="ADAL" clId="{069E5384-82FF-4283-9970-01AF0F938B4E}" dt="2019-10-10T14:28:57.320" v="2473" actId="404"/>
          <ac:spMkLst>
            <pc:docMk/>
            <pc:sldMk cId="109028266" sldId="421"/>
            <ac:spMk id="19" creationId="{5252A847-DE45-4FA3-A1F8-EEBEB845FF8E}"/>
          </ac:spMkLst>
        </pc:spChg>
        <pc:spChg chg="del">
          <ac:chgData name="Ed Moss" userId="37722af9-4b31-4bb5-b8c0-b86874b49c9e" providerId="ADAL" clId="{069E5384-82FF-4283-9970-01AF0F938B4E}" dt="2019-10-10T14:37:25.518" v="2520" actId="478"/>
          <ac:spMkLst>
            <pc:docMk/>
            <pc:sldMk cId="109028266" sldId="421"/>
            <ac:spMk id="20" creationId="{B4535535-BAF9-4C8D-AEFA-21FCF6A48321}"/>
          </ac:spMkLst>
        </pc:spChg>
        <pc:spChg chg="del">
          <ac:chgData name="Ed Moss" userId="37722af9-4b31-4bb5-b8c0-b86874b49c9e" providerId="ADAL" clId="{069E5384-82FF-4283-9970-01AF0F938B4E}" dt="2019-10-10T14:37:25.518" v="2520" actId="478"/>
          <ac:spMkLst>
            <pc:docMk/>
            <pc:sldMk cId="109028266" sldId="421"/>
            <ac:spMk id="21" creationId="{7C45BBFD-4350-4EB7-B421-1DE1BBFC8BA0}"/>
          </ac:spMkLst>
        </pc:spChg>
        <pc:spChg chg="del">
          <ac:chgData name="Ed Moss" userId="37722af9-4b31-4bb5-b8c0-b86874b49c9e" providerId="ADAL" clId="{069E5384-82FF-4283-9970-01AF0F938B4E}" dt="2019-10-10T14:37:25.518" v="2520" actId="478"/>
          <ac:spMkLst>
            <pc:docMk/>
            <pc:sldMk cId="109028266" sldId="421"/>
            <ac:spMk id="22" creationId="{07615B15-79D6-4522-8908-96B0E9012BFC}"/>
          </ac:spMkLst>
        </pc:spChg>
        <pc:grpChg chg="del">
          <ac:chgData name="Ed Moss" userId="37722af9-4b31-4bb5-b8c0-b86874b49c9e" providerId="ADAL" clId="{069E5384-82FF-4283-9970-01AF0F938B4E}" dt="2019-10-10T14:26:02.178" v="2445" actId="478"/>
          <ac:grpSpMkLst>
            <pc:docMk/>
            <pc:sldMk cId="109028266" sldId="421"/>
            <ac:grpSpMk id="16" creationId="{B31300A9-E3C5-4701-8EF1-45ED088A04DD}"/>
          </ac:grpSpMkLst>
        </pc:grpChg>
        <pc:grpChg chg="add">
          <ac:chgData name="Ed Moss" userId="37722af9-4b31-4bb5-b8c0-b86874b49c9e" providerId="ADAL" clId="{069E5384-82FF-4283-9970-01AF0F938B4E}" dt="2019-10-10T14:26:02.691" v="2446"/>
          <ac:grpSpMkLst>
            <pc:docMk/>
            <pc:sldMk cId="109028266" sldId="421"/>
            <ac:grpSpMk id="23" creationId="{AAB10D8F-C664-43B9-B8F8-1502C51E735D}"/>
          </ac:grpSpMkLst>
        </pc:grpChg>
        <pc:graphicFrameChg chg="del">
          <ac:chgData name="Ed Moss" userId="37722af9-4b31-4bb5-b8c0-b86874b49c9e" providerId="ADAL" clId="{069E5384-82FF-4283-9970-01AF0F938B4E}" dt="2019-10-10T14:37:25.518" v="2520" actId="478"/>
          <ac:graphicFrameMkLst>
            <pc:docMk/>
            <pc:sldMk cId="109028266" sldId="421"/>
            <ac:graphicFrameMk id="6" creationId="{6995FAD9-690D-4253-8FEF-D64FF5DDB671}"/>
          </ac:graphicFrameMkLst>
        </pc:graphicFrameChg>
      </pc:sldChg>
      <pc:sldChg chg="addSp delSp modSp add">
        <pc:chgData name="Ed Moss" userId="37722af9-4b31-4bb5-b8c0-b86874b49c9e" providerId="ADAL" clId="{069E5384-82FF-4283-9970-01AF0F938B4E}" dt="2019-10-10T14:37:28.966" v="2521" actId="478"/>
        <pc:sldMkLst>
          <pc:docMk/>
          <pc:sldMk cId="2931127540" sldId="422"/>
        </pc:sldMkLst>
        <pc:spChg chg="del">
          <ac:chgData name="Ed Moss" userId="37722af9-4b31-4bb5-b8c0-b86874b49c9e" providerId="ADAL" clId="{069E5384-82FF-4283-9970-01AF0F938B4E}" dt="2019-10-10T14:37:28.966" v="2521" actId="478"/>
          <ac:spMkLst>
            <pc:docMk/>
            <pc:sldMk cId="2931127540" sldId="422"/>
            <ac:spMk id="7" creationId="{7B2DE1E6-A90F-4D13-8E42-9CA755FB4446}"/>
          </ac:spMkLst>
        </pc:spChg>
        <pc:spChg chg="del">
          <ac:chgData name="Ed Moss" userId="37722af9-4b31-4bb5-b8c0-b86874b49c9e" providerId="ADAL" clId="{069E5384-82FF-4283-9970-01AF0F938B4E}" dt="2019-10-10T14:37:28.966" v="2521" actId="478"/>
          <ac:spMkLst>
            <pc:docMk/>
            <pc:sldMk cId="2931127540" sldId="422"/>
            <ac:spMk id="8" creationId="{C9812101-3B06-4330-A627-F8B88BA952DB}"/>
          </ac:spMkLst>
        </pc:spChg>
        <pc:spChg chg="del">
          <ac:chgData name="Ed Moss" userId="37722af9-4b31-4bb5-b8c0-b86874b49c9e" providerId="ADAL" clId="{069E5384-82FF-4283-9970-01AF0F938B4E}" dt="2019-10-10T14:37:28.966" v="2521" actId="478"/>
          <ac:spMkLst>
            <pc:docMk/>
            <pc:sldMk cId="2931127540" sldId="422"/>
            <ac:spMk id="9" creationId="{F1C37C89-5E0B-4EA5-8772-6E5263E315CB}"/>
          </ac:spMkLst>
        </pc:spChg>
        <pc:spChg chg="del">
          <ac:chgData name="Ed Moss" userId="37722af9-4b31-4bb5-b8c0-b86874b49c9e" providerId="ADAL" clId="{069E5384-82FF-4283-9970-01AF0F938B4E}" dt="2019-10-10T14:37:28.966" v="2521" actId="478"/>
          <ac:spMkLst>
            <pc:docMk/>
            <pc:sldMk cId="2931127540" sldId="422"/>
            <ac:spMk id="10" creationId="{C93F7FFC-3147-4E10-8B6F-388B920651D6}"/>
          </ac:spMkLst>
        </pc:spChg>
        <pc:spChg chg="del">
          <ac:chgData name="Ed Moss" userId="37722af9-4b31-4bb5-b8c0-b86874b49c9e" providerId="ADAL" clId="{069E5384-82FF-4283-9970-01AF0F938B4E}" dt="2019-10-10T14:37:28.966" v="2521" actId="478"/>
          <ac:spMkLst>
            <pc:docMk/>
            <pc:sldMk cId="2931127540" sldId="422"/>
            <ac:spMk id="11" creationId="{C38D7C9A-1D66-4873-9BAA-F2FA34AE5457}"/>
          </ac:spMkLst>
        </pc:spChg>
        <pc:spChg chg="del">
          <ac:chgData name="Ed Moss" userId="37722af9-4b31-4bb5-b8c0-b86874b49c9e" providerId="ADAL" clId="{069E5384-82FF-4283-9970-01AF0F938B4E}" dt="2019-10-10T14:37:28.966" v="2521" actId="478"/>
          <ac:spMkLst>
            <pc:docMk/>
            <pc:sldMk cId="2931127540" sldId="422"/>
            <ac:spMk id="12" creationId="{6CB78FAF-044E-40F0-B37B-B0633E7CFE8E}"/>
          </ac:spMkLst>
        </pc:spChg>
        <pc:spChg chg="del">
          <ac:chgData name="Ed Moss" userId="37722af9-4b31-4bb5-b8c0-b86874b49c9e" providerId="ADAL" clId="{069E5384-82FF-4283-9970-01AF0F938B4E}" dt="2019-10-10T14:37:28.966" v="2521" actId="478"/>
          <ac:spMkLst>
            <pc:docMk/>
            <pc:sldMk cId="2931127540" sldId="422"/>
            <ac:spMk id="13" creationId="{587E828D-ACDE-462D-ABBC-E680B27DDBB7}"/>
          </ac:spMkLst>
        </pc:spChg>
        <pc:spChg chg="del">
          <ac:chgData name="Ed Moss" userId="37722af9-4b31-4bb5-b8c0-b86874b49c9e" providerId="ADAL" clId="{069E5384-82FF-4283-9970-01AF0F938B4E}" dt="2019-10-10T14:37:28.966" v="2521" actId="478"/>
          <ac:spMkLst>
            <pc:docMk/>
            <pc:sldMk cId="2931127540" sldId="422"/>
            <ac:spMk id="14" creationId="{3AD19216-F2E3-4321-8AED-7D76848885C4}"/>
          </ac:spMkLst>
        </pc:spChg>
        <pc:spChg chg="del">
          <ac:chgData name="Ed Moss" userId="37722af9-4b31-4bb5-b8c0-b86874b49c9e" providerId="ADAL" clId="{069E5384-82FF-4283-9970-01AF0F938B4E}" dt="2019-10-10T14:37:28.966" v="2521" actId="478"/>
          <ac:spMkLst>
            <pc:docMk/>
            <pc:sldMk cId="2931127540" sldId="422"/>
            <ac:spMk id="15" creationId="{CA5027EA-767D-4400-BE3D-3CEE8CE3DFD7}"/>
          </ac:spMkLst>
        </pc:spChg>
        <pc:spChg chg="mod">
          <ac:chgData name="Ed Moss" userId="37722af9-4b31-4bb5-b8c0-b86874b49c9e" providerId="ADAL" clId="{069E5384-82FF-4283-9970-01AF0F938B4E}" dt="2019-10-10T14:28:53.167" v="2472" actId="404"/>
          <ac:spMkLst>
            <pc:docMk/>
            <pc:sldMk cId="2931127540" sldId="422"/>
            <ac:spMk id="19" creationId="{5252A847-DE45-4FA3-A1F8-EEBEB845FF8E}"/>
          </ac:spMkLst>
        </pc:spChg>
        <pc:spChg chg="del">
          <ac:chgData name="Ed Moss" userId="37722af9-4b31-4bb5-b8c0-b86874b49c9e" providerId="ADAL" clId="{069E5384-82FF-4283-9970-01AF0F938B4E}" dt="2019-10-10T14:37:28.966" v="2521" actId="478"/>
          <ac:spMkLst>
            <pc:docMk/>
            <pc:sldMk cId="2931127540" sldId="422"/>
            <ac:spMk id="20" creationId="{B4535535-BAF9-4C8D-AEFA-21FCF6A48321}"/>
          </ac:spMkLst>
        </pc:spChg>
        <pc:spChg chg="del">
          <ac:chgData name="Ed Moss" userId="37722af9-4b31-4bb5-b8c0-b86874b49c9e" providerId="ADAL" clId="{069E5384-82FF-4283-9970-01AF0F938B4E}" dt="2019-10-10T14:37:28.966" v="2521" actId="478"/>
          <ac:spMkLst>
            <pc:docMk/>
            <pc:sldMk cId="2931127540" sldId="422"/>
            <ac:spMk id="21" creationId="{7C45BBFD-4350-4EB7-B421-1DE1BBFC8BA0}"/>
          </ac:spMkLst>
        </pc:spChg>
        <pc:spChg chg="del">
          <ac:chgData name="Ed Moss" userId="37722af9-4b31-4bb5-b8c0-b86874b49c9e" providerId="ADAL" clId="{069E5384-82FF-4283-9970-01AF0F938B4E}" dt="2019-10-10T14:37:28.966" v="2521" actId="478"/>
          <ac:spMkLst>
            <pc:docMk/>
            <pc:sldMk cId="2931127540" sldId="422"/>
            <ac:spMk id="22" creationId="{07615B15-79D6-4522-8908-96B0E9012BFC}"/>
          </ac:spMkLst>
        </pc:spChg>
        <pc:grpChg chg="del">
          <ac:chgData name="Ed Moss" userId="37722af9-4b31-4bb5-b8c0-b86874b49c9e" providerId="ADAL" clId="{069E5384-82FF-4283-9970-01AF0F938B4E}" dt="2019-10-10T14:25:59.222" v="2443" actId="478"/>
          <ac:grpSpMkLst>
            <pc:docMk/>
            <pc:sldMk cId="2931127540" sldId="422"/>
            <ac:grpSpMk id="16" creationId="{B31300A9-E3C5-4701-8EF1-45ED088A04DD}"/>
          </ac:grpSpMkLst>
        </pc:grpChg>
        <pc:grpChg chg="add">
          <ac:chgData name="Ed Moss" userId="37722af9-4b31-4bb5-b8c0-b86874b49c9e" providerId="ADAL" clId="{069E5384-82FF-4283-9970-01AF0F938B4E}" dt="2019-10-10T14:25:59.787" v="2444"/>
          <ac:grpSpMkLst>
            <pc:docMk/>
            <pc:sldMk cId="2931127540" sldId="422"/>
            <ac:grpSpMk id="23" creationId="{0F8F0081-174C-4B58-9CC0-93D8148347ED}"/>
          </ac:grpSpMkLst>
        </pc:grpChg>
        <pc:graphicFrameChg chg="del">
          <ac:chgData name="Ed Moss" userId="37722af9-4b31-4bb5-b8c0-b86874b49c9e" providerId="ADAL" clId="{069E5384-82FF-4283-9970-01AF0F938B4E}" dt="2019-10-10T14:37:28.966" v="2521" actId="478"/>
          <ac:graphicFrameMkLst>
            <pc:docMk/>
            <pc:sldMk cId="2931127540" sldId="422"/>
            <ac:graphicFrameMk id="6" creationId="{6995FAD9-690D-4253-8FEF-D64FF5DDB671}"/>
          </ac:graphicFrameMkLst>
        </pc:graphicFrameChg>
      </pc:sldChg>
    </pc:docChg>
  </pc:docChgLst>
  <pc:docChgLst>
    <pc:chgData name="Siàn Stebbings" userId="e14ea2a2-07d0-4302-97b9-16dc822a37cc" providerId="ADAL" clId="{95AFACEC-68E8-4018-9E33-CF74DF3E9171}"/>
  </pc:docChgLst>
  <pc:docChgLst>
    <pc:chgData name="Lindsay Grix" userId="a678036f-2d88-407c-addb-d0af3fea6eec" providerId="ADAL" clId="{7C00B47A-7E03-4469-90E7-86FADE2F6481}"/>
    <pc:docChg chg="undo modSld">
      <pc:chgData name="Lindsay Grix" userId="a678036f-2d88-407c-addb-d0af3fea6eec" providerId="ADAL" clId="{7C00B47A-7E03-4469-90E7-86FADE2F6481}" dt="2018-10-10T13:47:34.656" v="30" actId="403"/>
      <pc:docMkLst>
        <pc:docMk/>
      </pc:docMkLst>
      <pc:sldChg chg="modSp">
        <pc:chgData name="Lindsay Grix" userId="a678036f-2d88-407c-addb-d0af3fea6eec" providerId="ADAL" clId="{7C00B47A-7E03-4469-90E7-86FADE2F6481}" dt="2018-10-10T13:47:34.656" v="30" actId="403"/>
        <pc:sldMkLst>
          <pc:docMk/>
          <pc:sldMk cId="2637481266" sldId="256"/>
        </pc:sldMkLst>
        <pc:spChg chg="mod">
          <ac:chgData name="Lindsay Grix" userId="a678036f-2d88-407c-addb-d0af3fea6eec" providerId="ADAL" clId="{7C00B47A-7E03-4469-90E7-86FADE2F6481}" dt="2018-10-10T13:47:34.656" v="30" actId="403"/>
          <ac:spMkLst>
            <pc:docMk/>
            <pc:sldMk cId="2637481266" sldId="256"/>
            <ac:spMk id="19" creationId="{5252A847-DE45-4FA3-A1F8-EEBEB845FF8E}"/>
          </ac:spMkLst>
        </pc:spChg>
      </pc:sldChg>
      <pc:sldChg chg="modSp">
        <pc:chgData name="Lindsay Grix" userId="a678036f-2d88-407c-addb-d0af3fea6eec" providerId="ADAL" clId="{7C00B47A-7E03-4469-90E7-86FADE2F6481}" dt="2018-10-03T11:30:18.483" v="20" actId="404"/>
        <pc:sldMkLst>
          <pc:docMk/>
          <pc:sldMk cId="636014570" sldId="314"/>
        </pc:sldMkLst>
        <pc:spChg chg="mod">
          <ac:chgData name="Lindsay Grix" userId="a678036f-2d88-407c-addb-d0af3fea6eec" providerId="ADAL" clId="{7C00B47A-7E03-4469-90E7-86FADE2F6481}" dt="2018-10-03T11:30:18.483" v="20" actId="404"/>
          <ac:spMkLst>
            <pc:docMk/>
            <pc:sldMk cId="636014570" sldId="314"/>
            <ac:spMk id="19" creationId="{5252A847-DE45-4FA3-A1F8-EEBEB845FF8E}"/>
          </ac:spMkLst>
        </pc:spChg>
      </pc:sldChg>
      <pc:sldChg chg="modSp">
        <pc:chgData name="Lindsay Grix" userId="a678036f-2d88-407c-addb-d0af3fea6eec" providerId="ADAL" clId="{7C00B47A-7E03-4469-90E7-86FADE2F6481}" dt="2018-10-03T11:30:00.717" v="14" actId="404"/>
        <pc:sldMkLst>
          <pc:docMk/>
          <pc:sldMk cId="1035052751" sldId="361"/>
        </pc:sldMkLst>
        <pc:spChg chg="mod">
          <ac:chgData name="Lindsay Grix" userId="a678036f-2d88-407c-addb-d0af3fea6eec" providerId="ADAL" clId="{7C00B47A-7E03-4469-90E7-86FADE2F6481}" dt="2018-10-03T11:30:00.717" v="14" actId="404"/>
          <ac:spMkLst>
            <pc:docMk/>
            <pc:sldMk cId="1035052751" sldId="361"/>
            <ac:spMk id="19" creationId="{5252A847-DE45-4FA3-A1F8-EEBEB845FF8E}"/>
          </ac:spMkLst>
        </pc:spChg>
        <pc:graphicFrameChg chg="modGraphic">
          <ac:chgData name="Lindsay Grix" userId="a678036f-2d88-407c-addb-d0af3fea6eec" providerId="ADAL" clId="{7C00B47A-7E03-4469-90E7-86FADE2F6481}" dt="2018-10-03T11:29:54.435" v="11" actId="404"/>
          <ac:graphicFrameMkLst>
            <pc:docMk/>
            <pc:sldMk cId="1035052751" sldId="361"/>
            <ac:graphicFrameMk id="7" creationId="{D6AD1604-6368-474F-90F1-26D250AEF51C}"/>
          </ac:graphicFrameMkLst>
        </pc:graphicFrameChg>
      </pc:sldChg>
      <pc:sldChg chg="modSp">
        <pc:chgData name="Lindsay Grix" userId="a678036f-2d88-407c-addb-d0af3fea6eec" providerId="ADAL" clId="{7C00B47A-7E03-4469-90E7-86FADE2F6481}" dt="2018-10-03T11:30:38.157" v="26" actId="404"/>
        <pc:sldMkLst>
          <pc:docMk/>
          <pc:sldMk cId="310986706" sldId="386"/>
        </pc:sldMkLst>
        <pc:spChg chg="mod">
          <ac:chgData name="Lindsay Grix" userId="a678036f-2d88-407c-addb-d0af3fea6eec" providerId="ADAL" clId="{7C00B47A-7E03-4469-90E7-86FADE2F6481}" dt="2018-10-03T11:30:28.030" v="23" actId="404"/>
          <ac:spMkLst>
            <pc:docMk/>
            <pc:sldMk cId="310986706" sldId="386"/>
            <ac:spMk id="2" creationId="{AB0707A0-B31A-45C3-AEEB-2344636DF8FD}"/>
          </ac:spMkLst>
        </pc:spChg>
        <pc:spChg chg="mod">
          <ac:chgData name="Lindsay Grix" userId="a678036f-2d88-407c-addb-d0af3fea6eec" providerId="ADAL" clId="{7C00B47A-7E03-4469-90E7-86FADE2F6481}" dt="2018-10-03T11:30:38.157" v="26" actId="404"/>
          <ac:spMkLst>
            <pc:docMk/>
            <pc:sldMk cId="310986706" sldId="386"/>
            <ac:spMk id="19" creationId="{5252A847-DE45-4FA3-A1F8-EEBEB845FF8E}"/>
          </ac:spMkLst>
        </pc:spChg>
      </pc:sldChg>
      <pc:sldChg chg="modSp">
        <pc:chgData name="Lindsay Grix" userId="a678036f-2d88-407c-addb-d0af3fea6eec" providerId="ADAL" clId="{7C00B47A-7E03-4469-90E7-86FADE2F6481}" dt="2018-10-03T11:29:45.936" v="8" actId="404"/>
        <pc:sldMkLst>
          <pc:docMk/>
          <pc:sldMk cId="3401100034" sldId="390"/>
        </pc:sldMkLst>
        <pc:spChg chg="mod">
          <ac:chgData name="Lindsay Grix" userId="a678036f-2d88-407c-addb-d0af3fea6eec" providerId="ADAL" clId="{7C00B47A-7E03-4469-90E7-86FADE2F6481}" dt="2018-10-03T11:29:45.936" v="8" actId="404"/>
          <ac:spMkLst>
            <pc:docMk/>
            <pc:sldMk cId="3401100034" sldId="390"/>
            <ac:spMk id="7" creationId="{C0CD6503-388C-4F9E-9FB0-9053D8579D01}"/>
          </ac:spMkLst>
        </pc:spChg>
      </pc:sldChg>
    </pc:docChg>
  </pc:docChgLst>
  <pc:docChgLst>
    <pc:chgData name="Lee Peckover" userId="5895743b-be28-4676-8a25-8aee7e374520" providerId="ADAL" clId="{0EDEA825-D581-48EC-92A0-B39985E3DF85}"/>
    <pc:docChg chg="undo custSel modSld">
      <pc:chgData name="Lee Peckover" userId="5895743b-be28-4676-8a25-8aee7e374520" providerId="ADAL" clId="{0EDEA825-D581-48EC-92A0-B39985E3DF85}" dt="2018-11-16T10:28:51.883" v="68" actId="207"/>
      <pc:docMkLst>
        <pc:docMk/>
      </pc:docMkLst>
      <pc:sldChg chg="modSp">
        <pc:chgData name="Lee Peckover" userId="5895743b-be28-4676-8a25-8aee7e374520" providerId="ADAL" clId="{0EDEA825-D581-48EC-92A0-B39985E3DF85}" dt="2018-11-16T09:59:03.192" v="6"/>
        <pc:sldMkLst>
          <pc:docMk/>
          <pc:sldMk cId="2637481266" sldId="256"/>
        </pc:sldMkLst>
        <pc:spChg chg="mod">
          <ac:chgData name="Lee Peckover" userId="5895743b-be28-4676-8a25-8aee7e374520" providerId="ADAL" clId="{0EDEA825-D581-48EC-92A0-B39985E3DF85}" dt="2018-11-16T09:59:03.192" v="6"/>
          <ac:spMkLst>
            <pc:docMk/>
            <pc:sldMk cId="2637481266" sldId="256"/>
            <ac:spMk id="19" creationId="{5252A847-DE45-4FA3-A1F8-EEBEB845FF8E}"/>
          </ac:spMkLst>
        </pc:spChg>
      </pc:sldChg>
      <pc:sldChg chg="modSp">
        <pc:chgData name="Lee Peckover" userId="5895743b-be28-4676-8a25-8aee7e374520" providerId="ADAL" clId="{0EDEA825-D581-48EC-92A0-B39985E3DF85}" dt="2018-11-16T09:59:20.154" v="9" actId="14100"/>
        <pc:sldMkLst>
          <pc:docMk/>
          <pc:sldMk cId="3548467120" sldId="393"/>
        </pc:sldMkLst>
        <pc:spChg chg="mod">
          <ac:chgData name="Lee Peckover" userId="5895743b-be28-4676-8a25-8aee7e374520" providerId="ADAL" clId="{0EDEA825-D581-48EC-92A0-B39985E3DF85}" dt="2018-11-16T09:59:20.154" v="9" actId="14100"/>
          <ac:spMkLst>
            <pc:docMk/>
            <pc:sldMk cId="3548467120" sldId="393"/>
            <ac:spMk id="6" creationId="{1F74A026-549D-4A70-A0C9-25E9D5BDD873}"/>
          </ac:spMkLst>
        </pc:spChg>
      </pc:sldChg>
      <pc:sldChg chg="modSp">
        <pc:chgData name="Lee Peckover" userId="5895743b-be28-4676-8a25-8aee7e374520" providerId="ADAL" clId="{0EDEA825-D581-48EC-92A0-B39985E3DF85}" dt="2018-11-16T10:16:00.171" v="43" actId="20577"/>
        <pc:sldMkLst>
          <pc:docMk/>
          <pc:sldMk cId="324982043" sldId="396"/>
        </pc:sldMkLst>
        <pc:spChg chg="mod">
          <ac:chgData name="Lee Peckover" userId="5895743b-be28-4676-8a25-8aee7e374520" providerId="ADAL" clId="{0EDEA825-D581-48EC-92A0-B39985E3DF85}" dt="2018-11-16T10:16:00.171" v="43" actId="20577"/>
          <ac:spMkLst>
            <pc:docMk/>
            <pc:sldMk cId="324982043" sldId="396"/>
            <ac:spMk id="19" creationId="{5252A847-DE45-4FA3-A1F8-EEBEB845FF8E}"/>
          </ac:spMkLst>
        </pc:spChg>
      </pc:sldChg>
      <pc:sldChg chg="modSp">
        <pc:chgData name="Lee Peckover" userId="5895743b-be28-4676-8a25-8aee7e374520" providerId="ADAL" clId="{0EDEA825-D581-48EC-92A0-B39985E3DF85}" dt="2018-11-16T10:22:58.707" v="48" actId="20577"/>
        <pc:sldMkLst>
          <pc:docMk/>
          <pc:sldMk cId="2037083344" sldId="400"/>
        </pc:sldMkLst>
        <pc:spChg chg="mod">
          <ac:chgData name="Lee Peckover" userId="5895743b-be28-4676-8a25-8aee7e374520" providerId="ADAL" clId="{0EDEA825-D581-48EC-92A0-B39985E3DF85}" dt="2018-11-16T10:22:58.707" v="48" actId="20577"/>
          <ac:spMkLst>
            <pc:docMk/>
            <pc:sldMk cId="2037083344" sldId="400"/>
            <ac:spMk id="19" creationId="{5252A847-DE45-4FA3-A1F8-EEBEB845FF8E}"/>
          </ac:spMkLst>
        </pc:spChg>
      </pc:sldChg>
      <pc:sldChg chg="modSp">
        <pc:chgData name="Lee Peckover" userId="5895743b-be28-4676-8a25-8aee7e374520" providerId="ADAL" clId="{0EDEA825-D581-48EC-92A0-B39985E3DF85}" dt="2018-11-16T10:28:51.883" v="68" actId="207"/>
        <pc:sldMkLst>
          <pc:docMk/>
          <pc:sldMk cId="1109782986" sldId="406"/>
        </pc:sldMkLst>
        <pc:spChg chg="mod">
          <ac:chgData name="Lee Peckover" userId="5895743b-be28-4676-8a25-8aee7e374520" providerId="ADAL" clId="{0EDEA825-D581-48EC-92A0-B39985E3DF85}" dt="2018-11-16T10:28:51.883" v="68" actId="207"/>
          <ac:spMkLst>
            <pc:docMk/>
            <pc:sldMk cId="1109782986" sldId="406"/>
            <ac:spMk id="19" creationId="{5252A847-DE45-4FA3-A1F8-EEBEB845FF8E}"/>
          </ac:spMkLst>
        </pc:spChg>
      </pc:sldChg>
      <pc:sldChg chg="modSp">
        <pc:chgData name="Lee Peckover" userId="5895743b-be28-4676-8a25-8aee7e374520" providerId="ADAL" clId="{0EDEA825-D581-48EC-92A0-B39985E3DF85}" dt="2018-11-16T10:28:26.057" v="51" actId="2710"/>
        <pc:sldMkLst>
          <pc:docMk/>
          <pc:sldMk cId="3502487103" sldId="410"/>
        </pc:sldMkLst>
        <pc:spChg chg="mod">
          <ac:chgData name="Lee Peckover" userId="5895743b-be28-4676-8a25-8aee7e374520" providerId="ADAL" clId="{0EDEA825-D581-48EC-92A0-B39985E3DF85}" dt="2018-11-16T10:28:26.057" v="51" actId="2710"/>
          <ac:spMkLst>
            <pc:docMk/>
            <pc:sldMk cId="3502487103" sldId="410"/>
            <ac:spMk id="19" creationId="{5252A847-DE45-4FA3-A1F8-EEBEB845FF8E}"/>
          </ac:spMkLst>
        </pc:spChg>
      </pc:sldChg>
      <pc:sldChg chg="modSp">
        <pc:chgData name="Lee Peckover" userId="5895743b-be28-4676-8a25-8aee7e374520" providerId="ADAL" clId="{0EDEA825-D581-48EC-92A0-B39985E3DF85}" dt="2018-11-16T10:13:35.135" v="41" actId="1036"/>
        <pc:sldMkLst>
          <pc:docMk/>
          <pc:sldMk cId="188032016" sldId="411"/>
        </pc:sldMkLst>
        <pc:spChg chg="mod">
          <ac:chgData name="Lee Peckover" userId="5895743b-be28-4676-8a25-8aee7e374520" providerId="ADAL" clId="{0EDEA825-D581-48EC-92A0-B39985E3DF85}" dt="2018-11-16T10:13:35.135" v="41" actId="1036"/>
          <ac:spMkLst>
            <pc:docMk/>
            <pc:sldMk cId="188032016" sldId="411"/>
            <ac:spMk id="14" creationId="{66924F3C-E3CA-4F17-97C3-189D78EE8BE7}"/>
          </ac:spMkLst>
        </pc:spChg>
        <pc:spChg chg="mod">
          <ac:chgData name="Lee Peckover" userId="5895743b-be28-4676-8a25-8aee7e374520" providerId="ADAL" clId="{0EDEA825-D581-48EC-92A0-B39985E3DF85}" dt="2018-11-16T10:13:16.635" v="21" actId="14100"/>
          <ac:spMkLst>
            <pc:docMk/>
            <pc:sldMk cId="188032016" sldId="411"/>
            <ac:spMk id="15" creationId="{FB498D5D-06CB-40F4-A5D9-446E2EB84FC8}"/>
          </ac:spMkLst>
        </pc:spChg>
        <pc:spChg chg="mod">
          <ac:chgData name="Lee Peckover" userId="5895743b-be28-4676-8a25-8aee7e374520" providerId="ADAL" clId="{0EDEA825-D581-48EC-92A0-B39985E3DF85}" dt="2018-11-16T10:13:26.976" v="34" actId="1037"/>
          <ac:spMkLst>
            <pc:docMk/>
            <pc:sldMk cId="188032016" sldId="411"/>
            <ac:spMk id="21" creationId="{F96C49E5-3D99-40BF-8E0D-CDA0AE87EE3E}"/>
          </ac:spMkLst>
        </pc:spChg>
        <pc:spChg chg="mod">
          <ac:chgData name="Lee Peckover" userId="5895743b-be28-4676-8a25-8aee7e374520" providerId="ADAL" clId="{0EDEA825-D581-48EC-92A0-B39985E3DF85}" dt="2018-11-16T10:13:09.282" v="18" actId="1036"/>
          <ac:spMkLst>
            <pc:docMk/>
            <pc:sldMk cId="188032016" sldId="411"/>
            <ac:spMk id="22" creationId="{B8601AC4-C29F-4363-9D94-0E2FDB79CC86}"/>
          </ac:spMkLst>
        </pc:spChg>
      </pc:sldChg>
      <pc:sldChg chg="modSp">
        <pc:chgData name="Lee Peckover" userId="5895743b-be28-4676-8a25-8aee7e374520" providerId="ADAL" clId="{0EDEA825-D581-48EC-92A0-B39985E3DF85}" dt="2018-11-16T10:16:05.036" v="45" actId="20577"/>
        <pc:sldMkLst>
          <pc:docMk/>
          <pc:sldMk cId="3822567678" sldId="412"/>
        </pc:sldMkLst>
        <pc:spChg chg="mod">
          <ac:chgData name="Lee Peckover" userId="5895743b-be28-4676-8a25-8aee7e374520" providerId="ADAL" clId="{0EDEA825-D581-48EC-92A0-B39985E3DF85}" dt="2018-11-16T10:16:05.036" v="45" actId="20577"/>
          <ac:spMkLst>
            <pc:docMk/>
            <pc:sldMk cId="3822567678" sldId="412"/>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25/10/2019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25/10/2019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25/10/2019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25/10/2019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25/10/2019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25/10/2019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25/10/2019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25/10/2019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25/10/2019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25/10/2019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25/10/2019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25/10/2019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search/?fwp_topic=gps-scheme-of-work" TargetMode="External"/><Relationship Id="rId2" Type="http://schemas.openxmlformats.org/officeDocument/2006/relationships/hyperlink" Target="https://classroomsecrets.co.uk/content-domain-filter/?fwp_contentdomain=3g1.6" TargetMode="Externa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classroomsecrets.co.uk/recognising-adverbs-year-5-adverbs-free-resource-pac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4">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Autumn Block 4 – Adverbs – Recognising Adverbs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fontAlgn="base">
              <a:spcAft>
                <a:spcPts val="0"/>
              </a:spcAft>
            </a:pPr>
            <a:r>
              <a:rPr lang="en-US" sz="1200" b="1" dirty="0">
                <a:solidFill>
                  <a:schemeClr val="tx1"/>
                </a:solidFill>
                <a:latin typeface="Century Gothic" panose="020B0502020202020204" pitchFamily="34" charset="0"/>
              </a:rPr>
              <a:t>English Year 3: (3G1.6) </a:t>
            </a:r>
            <a:r>
              <a:rPr lang="en-US" sz="1200" b="1" dirty="0">
                <a:latin typeface="Century Gothic" panose="020B0502020202020204" pitchFamily="34" charset="0"/>
                <a:hlinkClick r:id="rId2"/>
              </a:rPr>
              <a:t>Using adverbs to express time and cause</a:t>
            </a:r>
            <a:endParaRPr lang="en-US" sz="1200" b="1" dirty="0">
              <a:latin typeface="Century Gothic" panose="020B0502020202020204" pitchFamily="34" charset="0"/>
            </a:endParaRPr>
          </a:p>
          <a:p>
            <a:pPr marL="0" lvl="1" fontAlgn="base">
              <a:spcAft>
                <a:spcPts val="0"/>
              </a:spcAft>
            </a:pPr>
            <a:r>
              <a:rPr lang="en-US" sz="1200" b="1" dirty="0">
                <a:solidFill>
                  <a:schemeClr val="tx1"/>
                </a:solidFill>
                <a:latin typeface="Century Gothic" panose="020B0502020202020204" pitchFamily="34" charset="0"/>
              </a:rPr>
              <a:t>English Year 3: (3G1.6)</a:t>
            </a:r>
            <a:r>
              <a:rPr lang="en-US" sz="1200" b="1" dirty="0">
                <a:latin typeface="Century Gothic" panose="020B0502020202020204" pitchFamily="34" charset="0"/>
              </a:rPr>
              <a:t> </a:t>
            </a:r>
            <a:r>
              <a:rPr lang="en-US" sz="1200" b="1" dirty="0">
                <a:latin typeface="Century Gothic" panose="020B0502020202020204" pitchFamily="34" charset="0"/>
                <a:hlinkClick r:id="rId2"/>
              </a:rPr>
              <a:t>Express time, place and cause using adverbs [for example, then, next, soon, therefore]</a:t>
            </a:r>
            <a:endParaRPr lang="en-US" sz="1200" b="1" dirty="0">
              <a:latin typeface="Century Gothic" panose="020B0502020202020204" pitchFamily="34" charset="0"/>
            </a:endParaRPr>
          </a:p>
          <a:p>
            <a:pPr fontAlgn="base"/>
            <a:endParaRPr lang="en-US" sz="1200" b="1" dirty="0">
              <a:solidFill>
                <a:srgbClr val="4BB6F5"/>
              </a:solidFill>
              <a:latin typeface="Century Gothic" panose="020B0502020202020204" pitchFamily="34" charset="0"/>
            </a:endParaRPr>
          </a:p>
          <a:p>
            <a:pPr fontAlgn="base">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hlinkClick r:id="rId3"/>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spcAft>
                <a:spcPts val="0"/>
              </a:spcAft>
              <a:buClrTx/>
              <a:buSzTx/>
              <a:tabLst/>
              <a:defRPr/>
            </a:pPr>
            <a:endParaRPr lang="en-GB" sz="1200" b="1" dirty="0">
              <a:solidFill>
                <a:prstClr val="black"/>
              </a:solidFill>
              <a:latin typeface="Century Gothic" panose="020B0502020202020204" pitchFamily="34" charset="0"/>
            </a:endParaRPr>
          </a:p>
          <a:p>
            <a:pPr lvl="0" defTabSz="457200">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4"/>
              </a:rPr>
              <a:t>review</a:t>
            </a:r>
            <a:r>
              <a:rPr lang="en-GB" sz="1600" b="1" dirty="0">
                <a:solidFill>
                  <a:prstClr val="black"/>
                </a:solidFill>
                <a:latin typeface="Century Gothic" panose="020B0502020202020204" pitchFamily="34" charset="0"/>
              </a:rPr>
              <a:t> it on our website.</a:t>
            </a:r>
          </a:p>
        </p:txBody>
      </p:sp>
      <p:grpSp>
        <p:nvGrpSpPr>
          <p:cNvPr id="6" name="Group 5">
            <a:extLst>
              <a:ext uri="{FF2B5EF4-FFF2-40B4-BE49-F238E27FC236}">
                <a16:creationId xmlns:a16="http://schemas.microsoft.com/office/drawing/2014/main" id="{32099861-E972-4378-B9B3-8A0F07D8A3D3}"/>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013720A7-7EA4-4D8D-BA42-ED3985335389}"/>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8" name="Picture 7" descr="A close up of a sign&#10;&#10;Description generated with high confidence">
              <a:extLst>
                <a:ext uri="{FF2B5EF4-FFF2-40B4-BE49-F238E27FC236}">
                  <a16:creationId xmlns:a16="http://schemas.microsoft.com/office/drawing/2014/main" id="{3BBB6E72-2B06-4700-8598-03AE735F1F8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Autumn Block 4 – Adverbs – Recognising Adverbs</a:t>
            </a:r>
          </a:p>
          <a:p>
            <a:pPr lvl="0" algn="ctr"/>
            <a:endParaRPr lang="en-GB" sz="2000" b="1" dirty="0">
              <a:solidFill>
                <a:srgbClr val="E7E6E6">
                  <a:lumMod val="25000"/>
                </a:srgbClr>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Notes and Guidance</a:t>
            </a:r>
          </a:p>
          <a:p>
            <a:pPr fontAlgn="base"/>
            <a:endParaRPr lang="en-US" sz="1200" b="1" dirty="0">
              <a:solidFill>
                <a:schemeClr val="tx1"/>
              </a:solidFill>
              <a:latin typeface="Century Gothic" panose="020B0502020202020204" pitchFamily="34" charset="0"/>
            </a:endParaRPr>
          </a:p>
          <a:p>
            <a:pPr marL="452438" indent="-285750" fontAlgn="base">
              <a:buFont typeface="Arial" panose="020B0604020202020204" pitchFamily="34" charset="0"/>
              <a:buChar char="•"/>
            </a:pPr>
            <a:r>
              <a:rPr lang="en-US" sz="1200" b="1" dirty="0">
                <a:solidFill>
                  <a:schemeClr val="tx1"/>
                </a:solidFill>
                <a:latin typeface="Century Gothic" panose="020B0502020202020204" pitchFamily="34" charset="0"/>
              </a:rPr>
              <a:t>This step is optional depending on whether your pupils are confident in </a:t>
            </a:r>
            <a:r>
              <a:rPr lang="en-US" sz="1200" b="1" dirty="0" err="1">
                <a:solidFill>
                  <a:schemeClr val="tx1"/>
                </a:solidFill>
                <a:latin typeface="Century Gothic" panose="020B0502020202020204" pitchFamily="34" charset="0"/>
              </a:rPr>
              <a:t>recognising</a:t>
            </a:r>
            <a:r>
              <a:rPr lang="en-US" sz="1200" b="1" dirty="0">
                <a:solidFill>
                  <a:schemeClr val="tx1"/>
                </a:solidFill>
                <a:latin typeface="Century Gothic" panose="020B0502020202020204" pitchFamily="34" charset="0"/>
              </a:rPr>
              <a:t> adverbs in sentences.</a:t>
            </a:r>
          </a:p>
          <a:p>
            <a:pPr marL="452438" indent="-285750" fontAlgn="base">
              <a:buFont typeface="Arial" panose="020B0604020202020204" pitchFamily="34" charset="0"/>
              <a:buChar char="•"/>
            </a:pPr>
            <a:r>
              <a:rPr lang="en-US" sz="1200" b="1" dirty="0">
                <a:solidFill>
                  <a:schemeClr val="tx1"/>
                </a:solidFill>
                <a:latin typeface="Century Gothic" panose="020B0502020202020204" pitchFamily="34" charset="0"/>
              </a:rPr>
              <a:t>From Year 3, children should know the word class </a:t>
            </a:r>
            <a:r>
              <a:rPr lang="en-US" sz="1200" b="1" i="1" dirty="0">
                <a:solidFill>
                  <a:schemeClr val="tx1"/>
                </a:solidFill>
                <a:latin typeface="Century Gothic" panose="020B0502020202020204" pitchFamily="34" charset="0"/>
              </a:rPr>
              <a:t>adverbs</a:t>
            </a:r>
            <a:r>
              <a:rPr lang="en-US" sz="1200" b="1" dirty="0">
                <a:solidFill>
                  <a:schemeClr val="tx1"/>
                </a:solidFill>
                <a:latin typeface="Century Gothic" panose="020B0502020202020204" pitchFamily="34" charset="0"/>
              </a:rPr>
              <a:t> and that they are used to explain </a:t>
            </a:r>
            <a:r>
              <a:rPr lang="en-US" sz="1200" b="1" u="sng" dirty="0">
                <a:solidFill>
                  <a:schemeClr val="tx1"/>
                </a:solidFill>
                <a:latin typeface="Century Gothic" panose="020B0502020202020204" pitchFamily="34" charset="0"/>
              </a:rPr>
              <a:t>when</a:t>
            </a:r>
            <a:r>
              <a:rPr lang="en-US" sz="1200" b="1" dirty="0">
                <a:solidFill>
                  <a:schemeClr val="tx1"/>
                </a:solidFill>
                <a:latin typeface="Century Gothic" panose="020B0502020202020204" pitchFamily="34" charset="0"/>
              </a:rPr>
              <a:t>, </a:t>
            </a:r>
            <a:r>
              <a:rPr lang="en-US" sz="1200" b="1" u="sng" dirty="0">
                <a:solidFill>
                  <a:schemeClr val="tx1"/>
                </a:solidFill>
                <a:latin typeface="Century Gothic" panose="020B0502020202020204" pitchFamily="34" charset="0"/>
              </a:rPr>
              <a:t>how often</a:t>
            </a:r>
            <a:r>
              <a:rPr lang="en-US" sz="1200" b="1" i="1" dirty="0">
                <a:solidFill>
                  <a:schemeClr val="tx1"/>
                </a:solidFill>
                <a:latin typeface="Century Gothic" panose="020B0502020202020204" pitchFamily="34" charset="0"/>
              </a:rPr>
              <a:t>,</a:t>
            </a:r>
            <a:r>
              <a:rPr lang="en-US" sz="1200" b="1" dirty="0">
                <a:solidFill>
                  <a:schemeClr val="tx1"/>
                </a:solidFill>
                <a:latin typeface="Century Gothic" panose="020B0502020202020204" pitchFamily="34" charset="0"/>
              </a:rPr>
              <a:t> </a:t>
            </a:r>
            <a:r>
              <a:rPr lang="en-US" sz="1200" b="1" u="sng" dirty="0">
                <a:solidFill>
                  <a:schemeClr val="tx1"/>
                </a:solidFill>
                <a:latin typeface="Century Gothic" panose="020B0502020202020204" pitchFamily="34" charset="0"/>
              </a:rPr>
              <a:t>where</a:t>
            </a:r>
            <a:r>
              <a:rPr lang="en-US" sz="1200" b="1" dirty="0">
                <a:solidFill>
                  <a:schemeClr val="tx1"/>
                </a:solidFill>
                <a:latin typeface="Century Gothic" panose="020B0502020202020204" pitchFamily="34" charset="0"/>
              </a:rPr>
              <a:t> or </a:t>
            </a:r>
            <a:r>
              <a:rPr lang="en-US" sz="1200" b="1" u="sng" dirty="0">
                <a:solidFill>
                  <a:schemeClr val="tx1"/>
                </a:solidFill>
                <a:latin typeface="Century Gothic" panose="020B0502020202020204" pitchFamily="34" charset="0"/>
              </a:rPr>
              <a:t>how</a:t>
            </a:r>
            <a:r>
              <a:rPr lang="en-US" sz="1200" b="1" dirty="0">
                <a:solidFill>
                  <a:schemeClr val="tx1"/>
                </a:solidFill>
                <a:latin typeface="Century Gothic" panose="020B0502020202020204" pitchFamily="34" charset="0"/>
              </a:rPr>
              <a:t> a verb takes place. They should also know that adverbs can move locations within a sentence. </a:t>
            </a:r>
          </a:p>
          <a:p>
            <a:pPr marL="452438" indent="-285750" fontAlgn="base">
              <a:buFont typeface="Arial" panose="020B0604020202020204" pitchFamily="34" charset="0"/>
              <a:buChar char="•"/>
            </a:pPr>
            <a:r>
              <a:rPr lang="en-US" sz="1200" b="1" dirty="0">
                <a:solidFill>
                  <a:schemeClr val="tx1"/>
                </a:solidFill>
                <a:latin typeface="Century Gothic" panose="020B0502020202020204" pitchFamily="34" charset="0"/>
              </a:rPr>
              <a:t>Some words can be used as adverbs or prepositions so children need to understand how to identify whether it is an adverb (not immediately followed by a noun or pronoun) or a preposition. </a:t>
            </a:r>
          </a:p>
          <a:p>
            <a:pPr marL="452438" indent="-285750" fontAlgn="base">
              <a:buFont typeface="Arial" panose="020B0604020202020204" pitchFamily="34" charset="0"/>
              <a:buChar char="•"/>
            </a:pPr>
            <a:r>
              <a:rPr lang="en-US" sz="1200" b="1" dirty="0">
                <a:solidFill>
                  <a:schemeClr val="tx1"/>
                </a:solidFill>
                <a:latin typeface="Century Gothic" panose="020B0502020202020204" pitchFamily="34" charset="0"/>
              </a:rPr>
              <a:t>From Year 4, children should also know that adverbs can be used as adverbial phrases which can move locations within a sentence, such as a fronted adverbial. </a:t>
            </a:r>
          </a:p>
          <a:p>
            <a:pPr marL="452438" indent="-285750" fontAlgn="base">
              <a:buFont typeface="Arial" panose="020B0604020202020204" pitchFamily="34" charset="0"/>
              <a:buChar char="•"/>
            </a:pPr>
            <a:r>
              <a:rPr lang="en-US" sz="1200" b="1" dirty="0">
                <a:solidFill>
                  <a:schemeClr val="tx1"/>
                </a:solidFill>
                <a:latin typeface="Century Gothic" panose="020B0502020202020204" pitchFamily="34" charset="0"/>
              </a:rPr>
              <a:t>This step is a recap of adverbs and adverbial phrases. Children need to be able to </a:t>
            </a:r>
            <a:r>
              <a:rPr lang="en-US" sz="1200" b="1" dirty="0" err="1">
                <a:solidFill>
                  <a:schemeClr val="tx1"/>
                </a:solidFill>
                <a:latin typeface="Century Gothic" panose="020B0502020202020204" pitchFamily="34" charset="0"/>
              </a:rPr>
              <a:t>recognise</a:t>
            </a:r>
            <a:r>
              <a:rPr lang="en-US" sz="1200" b="1" dirty="0">
                <a:solidFill>
                  <a:schemeClr val="tx1"/>
                </a:solidFill>
                <a:latin typeface="Century Gothic" panose="020B0502020202020204" pitchFamily="34" charset="0"/>
              </a:rPr>
              <a:t> adverbs in sentences and explain how they have been used. </a:t>
            </a:r>
          </a:p>
          <a:p>
            <a:pPr fontAlgn="base"/>
            <a:endParaRPr lang="en-US" sz="1200" b="1" dirty="0">
              <a:solidFill>
                <a:schemeClr val="tx1"/>
              </a:solidFill>
              <a:latin typeface="Century Gothic" panose="020B0502020202020204" pitchFamily="34" charset="0"/>
            </a:endParaRPr>
          </a:p>
          <a:p>
            <a:pPr fontAlgn="base"/>
            <a:endParaRPr lang="en-US" sz="1200" b="1" dirty="0">
              <a:solidFill>
                <a:schemeClr val="tx1"/>
              </a:solidFill>
              <a:latin typeface="Century Gothic" panose="020B0502020202020204" pitchFamily="34" charset="0"/>
            </a:endParaRPr>
          </a:p>
          <a:p>
            <a:pPr marL="452438" indent="-452438" fontAlgn="base"/>
            <a:r>
              <a:rPr lang="en-US" sz="1600" b="1" dirty="0">
                <a:solidFill>
                  <a:schemeClr val="tx1"/>
                </a:solidFill>
                <a:latin typeface="Century Gothic" panose="020B0502020202020204" pitchFamily="34" charset="0"/>
              </a:rPr>
              <a:t>Focused Questions</a:t>
            </a:r>
          </a:p>
          <a:p>
            <a:pPr fontAlgn="base"/>
            <a:endParaRPr lang="en-US" sz="1200" b="1" dirty="0">
              <a:solidFill>
                <a:schemeClr val="tx1"/>
              </a:solidFill>
              <a:latin typeface="Century Gothic" panose="020B0502020202020204" pitchFamily="34" charset="0"/>
            </a:endParaRPr>
          </a:p>
          <a:p>
            <a:pPr marL="452438" indent="-285750" fontAlgn="base">
              <a:buFont typeface="Arial" panose="020B0604020202020204" pitchFamily="34" charset="0"/>
              <a:buChar char="•"/>
            </a:pPr>
            <a:r>
              <a:rPr lang="en-US" sz="1200" b="1" dirty="0">
                <a:solidFill>
                  <a:schemeClr val="tx1"/>
                </a:solidFill>
                <a:latin typeface="Century Gothic" panose="020B0502020202020204" pitchFamily="34" charset="0"/>
              </a:rPr>
              <a:t>Which word is an adverb in the sentence?</a:t>
            </a:r>
          </a:p>
          <a:p>
            <a:pPr marL="452438" indent="-285750" fontAlgn="base">
              <a:buFont typeface="Arial" panose="020B0604020202020204" pitchFamily="34" charset="0"/>
              <a:buChar char="•"/>
            </a:pPr>
            <a:r>
              <a:rPr lang="en-US" sz="1200" b="1" dirty="0">
                <a:solidFill>
                  <a:schemeClr val="tx1"/>
                </a:solidFill>
                <a:latin typeface="Century Gothic" panose="020B0502020202020204" pitchFamily="34" charset="0"/>
              </a:rPr>
              <a:t>What type of adverb has been used?</a:t>
            </a:r>
          </a:p>
          <a:p>
            <a:pPr marL="452438" indent="-285750" fontAlgn="base">
              <a:buFont typeface="Arial" panose="020B0604020202020204" pitchFamily="34" charset="0"/>
              <a:buChar char="•"/>
            </a:pPr>
            <a:r>
              <a:rPr lang="en-US" sz="1200" b="1" dirty="0">
                <a:solidFill>
                  <a:schemeClr val="tx1"/>
                </a:solidFill>
                <a:latin typeface="Century Gothic" panose="020B0502020202020204" pitchFamily="34" charset="0"/>
              </a:rPr>
              <a:t>Can the adverb be moved within the sentence? What is the sentence now?</a:t>
            </a:r>
          </a:p>
          <a:p>
            <a:pPr marL="452438" indent="-285750" fontAlgn="base">
              <a:buFont typeface="Arial" panose="020B0604020202020204" pitchFamily="34" charset="0"/>
              <a:buChar char="•"/>
            </a:pPr>
            <a:r>
              <a:rPr lang="en-US" sz="1200" b="1" dirty="0">
                <a:solidFill>
                  <a:schemeClr val="tx1"/>
                </a:solidFill>
                <a:latin typeface="Century Gothic" panose="020B0502020202020204" pitchFamily="34" charset="0"/>
              </a:rPr>
              <a:t>Is this word an adverb or a preposition? How do you know? </a:t>
            </a:r>
          </a:p>
          <a:p>
            <a:pPr lvl="0" defTabSz="457200">
              <a:defRPr/>
            </a:pPr>
            <a:endParaRPr lang="en-GB" sz="1200" b="1" dirty="0">
              <a:solidFill>
                <a:schemeClr val="tx1"/>
              </a:solidFill>
              <a:latin typeface="Century Gothic" panose="020B0502020202020204" pitchFamily="34" charset="0"/>
            </a:endParaRPr>
          </a:p>
          <a:p>
            <a:pPr lvl="0" defTabSz="457200">
              <a:defRPr/>
            </a:pPr>
            <a:endParaRPr lang="en-GB" dirty="0">
              <a:solidFill>
                <a:prstClr val="black"/>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2AD617CB-BD7C-4F25-B4F8-A4A22EF2B53F}"/>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48D5079A-E4EB-46FC-9BB5-E4247597E9F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8" name="Picture 7" descr="A close up of a sign&#10;&#10;Description generated with high confidence">
              <a:extLst>
                <a:ext uri="{FF2B5EF4-FFF2-40B4-BE49-F238E27FC236}">
                  <a16:creationId xmlns:a16="http://schemas.microsoft.com/office/drawing/2014/main" id="{AEA52E46-1226-46D8-87D3-C7D2FAB85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204372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Autumn Block 4 – Adverbs</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800" b="1" dirty="0">
              <a:solidFill>
                <a:schemeClr val="bg2">
                  <a:lumMod val="25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1: Recognising Adverbs</a:t>
            </a:r>
            <a:endParaRPr lang="en-GB" sz="1200" b="1" dirty="0">
              <a:solidFill>
                <a:schemeClr val="bg2">
                  <a:lumMod val="25000"/>
                </a:schemeClr>
              </a:solidFill>
              <a:latin typeface="Century Gothic" panose="020B0502020202020204" pitchFamily="34" charset="0"/>
            </a:endParaRPr>
          </a:p>
        </p:txBody>
      </p:sp>
      <p:grpSp>
        <p:nvGrpSpPr>
          <p:cNvPr id="6" name="Group 5">
            <a:extLst>
              <a:ext uri="{FF2B5EF4-FFF2-40B4-BE49-F238E27FC236}">
                <a16:creationId xmlns:a16="http://schemas.microsoft.com/office/drawing/2014/main" id="{12E139E2-A49D-4DC8-83DC-6D5475D7EBAA}"/>
              </a:ext>
            </a:extLst>
          </p:cNvPr>
          <p:cNvGrpSpPr/>
          <p:nvPr/>
        </p:nvGrpSpPr>
        <p:grpSpPr>
          <a:xfrm>
            <a:off x="59531" y="6454317"/>
            <a:ext cx="1238534" cy="403683"/>
            <a:chOff x="68077" y="6454317"/>
            <a:chExt cx="1238534" cy="403683"/>
          </a:xfrm>
        </p:grpSpPr>
        <p:sp>
          <p:nvSpPr>
            <p:cNvPr id="8" name="TextBox 8">
              <a:extLst>
                <a:ext uri="{FF2B5EF4-FFF2-40B4-BE49-F238E27FC236}">
                  <a16:creationId xmlns:a16="http://schemas.microsoft.com/office/drawing/2014/main" id="{7E0F5A24-93C6-48A1-BF72-DD9AF97AE4F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9" name="Picture 8" descr="A close up of a sign&#10;&#10;Description generated with high confidence">
              <a:extLst>
                <a:ext uri="{FF2B5EF4-FFF2-40B4-BE49-F238E27FC236}">
                  <a16:creationId xmlns:a16="http://schemas.microsoft.com/office/drawing/2014/main" id="{5C6CE10F-B3FD-4C33-949C-8188D5BF50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Identify the verbs in the sentences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I can play out in the garden when I finish my homework.</a:t>
            </a:r>
          </a:p>
          <a:p>
            <a:pPr marL="342900" indent="-342900">
              <a:buAutoNum type="alphaUcParenR"/>
            </a:pPr>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 golden eagle soared above the clouds, enjoying the sun on its wings.</a:t>
            </a: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The dog crawled between us and lay down contentedly.</a:t>
            </a:r>
          </a:p>
        </p:txBody>
      </p:sp>
      <p:grpSp>
        <p:nvGrpSpPr>
          <p:cNvPr id="6" name="Group 5">
            <a:extLst>
              <a:ext uri="{FF2B5EF4-FFF2-40B4-BE49-F238E27FC236}">
                <a16:creationId xmlns:a16="http://schemas.microsoft.com/office/drawing/2014/main" id="{EA35105C-9D55-46C5-BEE8-35E5DD1165B0}"/>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AA69F4C7-1026-40FE-BBB1-A3916B2252F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8" name="Picture 7" descr="A close up of a sign&#10;&#10;Description generated with high confidence">
              <a:extLst>
                <a:ext uri="{FF2B5EF4-FFF2-40B4-BE49-F238E27FC236}">
                  <a16:creationId xmlns:a16="http://schemas.microsoft.com/office/drawing/2014/main" id="{AF7C2209-B9DF-4F9C-95D3-3BCC3339B7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0341368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Identify the verbs in the sentences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bg1">
                    <a:lumMod val="65000"/>
                  </a:schemeClr>
                </a:solidFill>
                <a:latin typeface="Century Gothic" panose="020B0502020202020204" pitchFamily="34" charset="0"/>
              </a:rPr>
              <a:t>I can </a:t>
            </a:r>
            <a:r>
              <a:rPr lang="en-GB" sz="2400" b="1" dirty="0">
                <a:solidFill>
                  <a:srgbClr val="FF0000"/>
                </a:solidFill>
                <a:latin typeface="Century Gothic" panose="020B0502020202020204" pitchFamily="34" charset="0"/>
              </a:rPr>
              <a:t>play</a:t>
            </a:r>
            <a:r>
              <a:rPr lang="en-GB" sz="2400" b="1" dirty="0">
                <a:solidFill>
                  <a:schemeClr val="tx1"/>
                </a:solidFill>
                <a:latin typeface="Century Gothic" panose="020B0502020202020204" pitchFamily="34" charset="0"/>
              </a:rPr>
              <a:t> </a:t>
            </a:r>
            <a:r>
              <a:rPr lang="en-GB" sz="2400" b="1" dirty="0">
                <a:solidFill>
                  <a:schemeClr val="bg1">
                    <a:lumMod val="65000"/>
                  </a:schemeClr>
                </a:solidFill>
                <a:latin typeface="Century Gothic" panose="020B0502020202020204" pitchFamily="34" charset="0"/>
              </a:rPr>
              <a:t>out in the garden when I </a:t>
            </a:r>
            <a:r>
              <a:rPr lang="en-GB" sz="2400" b="1" dirty="0">
                <a:solidFill>
                  <a:srgbClr val="FF0000"/>
                </a:solidFill>
                <a:latin typeface="Century Gothic" panose="020B0502020202020204" pitchFamily="34" charset="0"/>
              </a:rPr>
              <a:t>finish</a:t>
            </a:r>
            <a:r>
              <a:rPr lang="en-GB" sz="2400" b="1" dirty="0">
                <a:solidFill>
                  <a:schemeClr val="tx1"/>
                </a:solidFill>
                <a:latin typeface="Century Gothic" panose="020B0502020202020204" pitchFamily="34" charset="0"/>
              </a:rPr>
              <a:t> </a:t>
            </a:r>
            <a:r>
              <a:rPr lang="en-GB" sz="2400" b="1" dirty="0">
                <a:solidFill>
                  <a:schemeClr val="bg1">
                    <a:lumMod val="65000"/>
                  </a:schemeClr>
                </a:solidFill>
                <a:latin typeface="Century Gothic" panose="020B0502020202020204" pitchFamily="34" charset="0"/>
              </a:rPr>
              <a:t>my homework.</a:t>
            </a:r>
          </a:p>
          <a:p>
            <a:pPr marL="342900" indent="-342900">
              <a:buAutoNum type="alphaUcParenR"/>
            </a:pPr>
            <a:endParaRPr lang="en-GB" sz="2400" b="1" dirty="0">
              <a:solidFill>
                <a:schemeClr val="tx1"/>
              </a:solidFill>
              <a:latin typeface="Century Gothic" panose="020B0502020202020204" pitchFamily="34" charset="0"/>
            </a:endParaRPr>
          </a:p>
          <a:p>
            <a:r>
              <a:rPr lang="en-GB" sz="2400" b="1" dirty="0">
                <a:solidFill>
                  <a:schemeClr val="bg1">
                    <a:lumMod val="65000"/>
                  </a:schemeClr>
                </a:solidFill>
                <a:latin typeface="Century Gothic" panose="020B0502020202020204" pitchFamily="34" charset="0"/>
              </a:rPr>
              <a:t>The golden eagle </a:t>
            </a:r>
            <a:r>
              <a:rPr lang="en-GB" sz="2400" b="1" dirty="0">
                <a:solidFill>
                  <a:srgbClr val="FF0000"/>
                </a:solidFill>
                <a:latin typeface="Century Gothic" panose="020B0502020202020204" pitchFamily="34" charset="0"/>
              </a:rPr>
              <a:t>soared</a:t>
            </a:r>
            <a:r>
              <a:rPr lang="en-GB" sz="2400" b="1" dirty="0">
                <a:solidFill>
                  <a:schemeClr val="bg1">
                    <a:lumMod val="65000"/>
                  </a:schemeClr>
                </a:solidFill>
                <a:latin typeface="Century Gothic" panose="020B0502020202020204" pitchFamily="34" charset="0"/>
              </a:rPr>
              <a:t> above the clouds, </a:t>
            </a:r>
            <a:r>
              <a:rPr lang="en-GB" sz="2400" b="1" dirty="0">
                <a:solidFill>
                  <a:srgbClr val="FF0000"/>
                </a:solidFill>
                <a:latin typeface="Century Gothic" panose="020B0502020202020204" pitchFamily="34" charset="0"/>
              </a:rPr>
              <a:t>enjoying</a:t>
            </a:r>
            <a:r>
              <a:rPr lang="en-GB" sz="2400" b="1" dirty="0">
                <a:solidFill>
                  <a:schemeClr val="bg1">
                    <a:lumMod val="65000"/>
                  </a:schemeClr>
                </a:solidFill>
                <a:latin typeface="Century Gothic" panose="020B0502020202020204" pitchFamily="34" charset="0"/>
              </a:rPr>
              <a:t> the sun on its wings.</a:t>
            </a:r>
          </a:p>
          <a:p>
            <a:endParaRPr lang="en-GB" sz="2400" b="1" dirty="0">
              <a:solidFill>
                <a:schemeClr val="bg1">
                  <a:lumMod val="65000"/>
                </a:schemeClr>
              </a:solidFill>
              <a:latin typeface="Century Gothic" panose="020B0502020202020204" pitchFamily="34" charset="0"/>
            </a:endParaRPr>
          </a:p>
          <a:p>
            <a:r>
              <a:rPr lang="en-GB" sz="2400" b="1" dirty="0">
                <a:solidFill>
                  <a:schemeClr val="bg1">
                    <a:lumMod val="65000"/>
                  </a:schemeClr>
                </a:solidFill>
                <a:latin typeface="Century Gothic" panose="020B0502020202020204" pitchFamily="34" charset="0"/>
              </a:rPr>
              <a:t>The dog </a:t>
            </a:r>
            <a:r>
              <a:rPr lang="en-GB" sz="2400" b="1" dirty="0">
                <a:solidFill>
                  <a:srgbClr val="FF0000"/>
                </a:solidFill>
                <a:latin typeface="Century Gothic" panose="020B0502020202020204" pitchFamily="34" charset="0"/>
              </a:rPr>
              <a:t>crawled</a:t>
            </a:r>
            <a:r>
              <a:rPr lang="en-GB" sz="2400" b="1" dirty="0">
                <a:solidFill>
                  <a:schemeClr val="bg1">
                    <a:lumMod val="65000"/>
                  </a:schemeClr>
                </a:solidFill>
                <a:latin typeface="Century Gothic" panose="020B0502020202020204" pitchFamily="34" charset="0"/>
              </a:rPr>
              <a:t> between us and </a:t>
            </a:r>
            <a:r>
              <a:rPr lang="en-GB" sz="2400" b="1" dirty="0">
                <a:solidFill>
                  <a:srgbClr val="FF0000"/>
                </a:solidFill>
                <a:latin typeface="Century Gothic" panose="020B0502020202020204" pitchFamily="34" charset="0"/>
              </a:rPr>
              <a:t>lay</a:t>
            </a:r>
            <a:r>
              <a:rPr lang="en-GB" sz="2400" b="1" dirty="0">
                <a:solidFill>
                  <a:schemeClr val="bg1">
                    <a:lumMod val="65000"/>
                  </a:schemeClr>
                </a:solidFill>
                <a:latin typeface="Century Gothic" panose="020B0502020202020204" pitchFamily="34" charset="0"/>
              </a:rPr>
              <a:t> down contentedly.</a:t>
            </a:r>
          </a:p>
        </p:txBody>
      </p:sp>
      <p:grpSp>
        <p:nvGrpSpPr>
          <p:cNvPr id="6" name="Group 5">
            <a:extLst>
              <a:ext uri="{FF2B5EF4-FFF2-40B4-BE49-F238E27FC236}">
                <a16:creationId xmlns:a16="http://schemas.microsoft.com/office/drawing/2014/main" id="{EA35105C-9D55-46C5-BEE8-35E5DD1165B0}"/>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AA69F4C7-1026-40FE-BBB1-A3916B2252F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8" name="Picture 7" descr="A close up of a sign&#10;&#10;Description generated with high confidence">
              <a:extLst>
                <a:ext uri="{FF2B5EF4-FFF2-40B4-BE49-F238E27FC236}">
                  <a16:creationId xmlns:a16="http://schemas.microsoft.com/office/drawing/2014/main" id="{AF7C2209-B9DF-4F9C-95D3-3BCC3339B7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9227341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all the words in this word bank that are adverbs/adverbials.</a:t>
            </a:r>
          </a:p>
        </p:txBody>
      </p:sp>
      <p:graphicFrame>
        <p:nvGraphicFramePr>
          <p:cNvPr id="37" name="Table 4">
            <a:extLst>
              <a:ext uri="{FF2B5EF4-FFF2-40B4-BE49-F238E27FC236}">
                <a16:creationId xmlns:a16="http://schemas.microsoft.com/office/drawing/2014/main" id="{EDDF63DB-85E9-42E3-A467-E59FD27D466F}"/>
              </a:ext>
            </a:extLst>
          </p:cNvPr>
          <p:cNvGraphicFramePr>
            <a:graphicFrameLocks noGrp="1"/>
          </p:cNvGraphicFramePr>
          <p:nvPr>
            <p:extLst>
              <p:ext uri="{D42A27DB-BD31-4B8C-83A1-F6EECF244321}">
                <p14:modId xmlns:p14="http://schemas.microsoft.com/office/powerpoint/2010/main" val="3307555714"/>
              </p:ext>
            </p:extLst>
          </p:nvPr>
        </p:nvGraphicFramePr>
        <p:xfrm>
          <a:off x="1957150" y="1788620"/>
          <a:ext cx="5229700" cy="2404460"/>
        </p:xfrm>
        <a:graphic>
          <a:graphicData uri="http://schemas.openxmlformats.org/drawingml/2006/table">
            <a:tbl>
              <a:tblPr firstRow="1" bandRow="1">
                <a:tableStyleId>{5940675A-B579-460E-94D1-54222C63F5DA}</a:tableStyleId>
              </a:tblPr>
              <a:tblGrid>
                <a:gridCol w="2614850">
                  <a:extLst>
                    <a:ext uri="{9D8B030D-6E8A-4147-A177-3AD203B41FA5}">
                      <a16:colId xmlns:a16="http://schemas.microsoft.com/office/drawing/2014/main" val="414151252"/>
                    </a:ext>
                  </a:extLst>
                </a:gridCol>
                <a:gridCol w="2614850">
                  <a:extLst>
                    <a:ext uri="{9D8B030D-6E8A-4147-A177-3AD203B41FA5}">
                      <a16:colId xmlns:a16="http://schemas.microsoft.com/office/drawing/2014/main" val="1550726907"/>
                    </a:ext>
                  </a:extLst>
                </a:gridCol>
              </a:tblGrid>
              <a:tr h="601115">
                <a:tc>
                  <a:txBody>
                    <a:bodyPr/>
                    <a:lstStyle/>
                    <a:p>
                      <a:pPr algn="ctr"/>
                      <a:r>
                        <a:rPr lang="en-GB" sz="2000" b="1" dirty="0">
                          <a:latin typeface="Century Gothic" panose="020B0502020202020204" pitchFamily="34" charset="0"/>
                        </a:rPr>
                        <a:t>yearly</a:t>
                      </a:r>
                    </a:p>
                  </a:txBody>
                  <a:tcPr marL="152684" marR="152684" marT="76342" marB="7634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lofty</a:t>
                      </a:r>
                    </a:p>
                  </a:txBody>
                  <a:tcPr marL="152684" marR="152684" marT="76342" marB="7634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31881760"/>
                  </a:ext>
                </a:extLst>
              </a:tr>
              <a:tr h="601115">
                <a:tc>
                  <a:txBody>
                    <a:bodyPr/>
                    <a:lstStyle/>
                    <a:p>
                      <a:pPr algn="ctr"/>
                      <a:r>
                        <a:rPr lang="en-GB" sz="2000" b="1" dirty="0">
                          <a:latin typeface="Century Gothic" panose="020B0502020202020204" pitchFamily="34" charset="0"/>
                        </a:rPr>
                        <a:t>desk</a:t>
                      </a:r>
                    </a:p>
                  </a:txBody>
                  <a:tcPr marL="152684" marR="152684" marT="76342" marB="7634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sometimes</a:t>
                      </a:r>
                    </a:p>
                  </a:txBody>
                  <a:tcPr marL="152684" marR="152684" marT="76342" marB="7634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33753245"/>
                  </a:ext>
                </a:extLst>
              </a:tr>
              <a:tr h="601115">
                <a:tc>
                  <a:txBody>
                    <a:bodyPr/>
                    <a:lstStyle/>
                    <a:p>
                      <a:pPr algn="ctr"/>
                      <a:r>
                        <a:rPr lang="en-GB" sz="2000" b="1" dirty="0">
                          <a:latin typeface="Century Gothic" panose="020B0502020202020204" pitchFamily="34" charset="0"/>
                        </a:rPr>
                        <a:t>however</a:t>
                      </a:r>
                    </a:p>
                  </a:txBody>
                  <a:tcPr marL="152684" marR="152684" marT="76342" marB="7634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serious</a:t>
                      </a:r>
                    </a:p>
                  </a:txBody>
                  <a:tcPr marL="152684" marR="152684" marT="76342" marB="7634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53291622"/>
                  </a:ext>
                </a:extLst>
              </a:tr>
              <a:tr h="601115">
                <a:tc>
                  <a:txBody>
                    <a:bodyPr/>
                    <a:lstStyle/>
                    <a:p>
                      <a:pPr algn="ctr"/>
                      <a:r>
                        <a:rPr lang="en-GB" sz="2000" b="1" dirty="0">
                          <a:latin typeface="Century Gothic" panose="020B0502020202020204" pitchFamily="34" charset="0"/>
                        </a:rPr>
                        <a:t>every few days</a:t>
                      </a:r>
                    </a:p>
                  </a:txBody>
                  <a:tcPr marL="152684" marR="152684" marT="76342" marB="7634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fortnightly</a:t>
                      </a:r>
                    </a:p>
                  </a:txBody>
                  <a:tcPr marL="152684" marR="152684" marT="76342" marB="7634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85696271"/>
                  </a:ext>
                </a:extLst>
              </a:tr>
            </a:tbl>
          </a:graphicData>
        </a:graphic>
      </p:graphicFrame>
      <p:grpSp>
        <p:nvGrpSpPr>
          <p:cNvPr id="38" name="Group 37">
            <a:extLst>
              <a:ext uri="{FF2B5EF4-FFF2-40B4-BE49-F238E27FC236}">
                <a16:creationId xmlns:a16="http://schemas.microsoft.com/office/drawing/2014/main" id="{5F88B866-3A30-4C9A-96AE-357EDD6E1BB2}"/>
              </a:ext>
            </a:extLst>
          </p:cNvPr>
          <p:cNvGrpSpPr/>
          <p:nvPr/>
        </p:nvGrpSpPr>
        <p:grpSpPr>
          <a:xfrm>
            <a:off x="59531" y="6454317"/>
            <a:ext cx="1238534" cy="403683"/>
            <a:chOff x="68077" y="6454317"/>
            <a:chExt cx="1238534" cy="403683"/>
          </a:xfrm>
        </p:grpSpPr>
        <p:sp>
          <p:nvSpPr>
            <p:cNvPr id="39" name="TextBox 8">
              <a:extLst>
                <a:ext uri="{FF2B5EF4-FFF2-40B4-BE49-F238E27FC236}">
                  <a16:creationId xmlns:a16="http://schemas.microsoft.com/office/drawing/2014/main" id="{641C89BE-AF3C-4819-8022-77FDCF994AB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40" name="Picture 39" descr="A close up of a sign&#10;&#10;Description generated with high confidence">
              <a:extLst>
                <a:ext uri="{FF2B5EF4-FFF2-40B4-BE49-F238E27FC236}">
                  <a16:creationId xmlns:a16="http://schemas.microsoft.com/office/drawing/2014/main" id="{4364CC2B-C4AF-4151-8A99-DA26704CCE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9106522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all the words in this word bank that are adverbs/adverbials.</a:t>
            </a:r>
          </a:p>
        </p:txBody>
      </p:sp>
      <p:graphicFrame>
        <p:nvGraphicFramePr>
          <p:cNvPr id="37" name="Table 4">
            <a:extLst>
              <a:ext uri="{FF2B5EF4-FFF2-40B4-BE49-F238E27FC236}">
                <a16:creationId xmlns:a16="http://schemas.microsoft.com/office/drawing/2014/main" id="{EDDF63DB-85E9-42E3-A467-E59FD27D466F}"/>
              </a:ext>
            </a:extLst>
          </p:cNvPr>
          <p:cNvGraphicFramePr>
            <a:graphicFrameLocks noGrp="1"/>
          </p:cNvGraphicFramePr>
          <p:nvPr>
            <p:extLst>
              <p:ext uri="{D42A27DB-BD31-4B8C-83A1-F6EECF244321}">
                <p14:modId xmlns:p14="http://schemas.microsoft.com/office/powerpoint/2010/main" val="2594005870"/>
              </p:ext>
            </p:extLst>
          </p:nvPr>
        </p:nvGraphicFramePr>
        <p:xfrm>
          <a:off x="1957150" y="1788620"/>
          <a:ext cx="5229700" cy="2404460"/>
        </p:xfrm>
        <a:graphic>
          <a:graphicData uri="http://schemas.openxmlformats.org/drawingml/2006/table">
            <a:tbl>
              <a:tblPr firstRow="1" bandRow="1">
                <a:tableStyleId>{5940675A-B579-460E-94D1-54222C63F5DA}</a:tableStyleId>
              </a:tblPr>
              <a:tblGrid>
                <a:gridCol w="2614850">
                  <a:extLst>
                    <a:ext uri="{9D8B030D-6E8A-4147-A177-3AD203B41FA5}">
                      <a16:colId xmlns:a16="http://schemas.microsoft.com/office/drawing/2014/main" val="414151252"/>
                    </a:ext>
                  </a:extLst>
                </a:gridCol>
                <a:gridCol w="2614850">
                  <a:extLst>
                    <a:ext uri="{9D8B030D-6E8A-4147-A177-3AD203B41FA5}">
                      <a16:colId xmlns:a16="http://schemas.microsoft.com/office/drawing/2014/main" val="1550726907"/>
                    </a:ext>
                  </a:extLst>
                </a:gridCol>
              </a:tblGrid>
              <a:tr h="601115">
                <a:tc>
                  <a:txBody>
                    <a:bodyPr/>
                    <a:lstStyle/>
                    <a:p>
                      <a:pPr algn="ctr"/>
                      <a:r>
                        <a:rPr lang="en-GB" sz="2000" b="1" dirty="0">
                          <a:solidFill>
                            <a:srgbClr val="FF0000"/>
                          </a:solidFill>
                          <a:latin typeface="Century Gothic" panose="020B0502020202020204" pitchFamily="34" charset="0"/>
                        </a:rPr>
                        <a:t>yearly</a:t>
                      </a:r>
                    </a:p>
                  </a:txBody>
                  <a:tcPr marL="152684" marR="152684" marT="76342" marB="7634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bg1">
                              <a:lumMod val="65000"/>
                            </a:schemeClr>
                          </a:solidFill>
                          <a:latin typeface="Century Gothic" panose="020B0502020202020204" pitchFamily="34" charset="0"/>
                        </a:rPr>
                        <a:t>lofty</a:t>
                      </a:r>
                    </a:p>
                  </a:txBody>
                  <a:tcPr marL="152684" marR="152684" marT="76342" marB="7634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31881760"/>
                  </a:ext>
                </a:extLst>
              </a:tr>
              <a:tr h="601115">
                <a:tc>
                  <a:txBody>
                    <a:bodyPr/>
                    <a:lstStyle/>
                    <a:p>
                      <a:pPr algn="ctr"/>
                      <a:r>
                        <a:rPr lang="en-GB" sz="2000" b="1" dirty="0">
                          <a:solidFill>
                            <a:schemeClr val="bg1">
                              <a:lumMod val="65000"/>
                            </a:schemeClr>
                          </a:solidFill>
                          <a:latin typeface="Century Gothic" panose="020B0502020202020204" pitchFamily="34" charset="0"/>
                        </a:rPr>
                        <a:t>desk</a:t>
                      </a:r>
                    </a:p>
                  </a:txBody>
                  <a:tcPr marL="152684" marR="152684" marT="76342" marB="7634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rgbClr val="FF0000"/>
                          </a:solidFill>
                          <a:latin typeface="Century Gothic" panose="020B0502020202020204" pitchFamily="34" charset="0"/>
                        </a:rPr>
                        <a:t>sometimes</a:t>
                      </a:r>
                    </a:p>
                  </a:txBody>
                  <a:tcPr marL="152684" marR="152684" marT="76342" marB="7634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33753245"/>
                  </a:ext>
                </a:extLst>
              </a:tr>
              <a:tr h="601115">
                <a:tc>
                  <a:txBody>
                    <a:bodyPr/>
                    <a:lstStyle/>
                    <a:p>
                      <a:pPr algn="ctr"/>
                      <a:r>
                        <a:rPr lang="en-GB" sz="2000" b="1" dirty="0">
                          <a:solidFill>
                            <a:schemeClr val="bg1">
                              <a:lumMod val="65000"/>
                            </a:schemeClr>
                          </a:solidFill>
                          <a:latin typeface="Century Gothic" panose="020B0502020202020204" pitchFamily="34" charset="0"/>
                        </a:rPr>
                        <a:t>however</a:t>
                      </a:r>
                    </a:p>
                  </a:txBody>
                  <a:tcPr marL="152684" marR="152684" marT="76342" marB="7634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bg1">
                              <a:lumMod val="65000"/>
                            </a:schemeClr>
                          </a:solidFill>
                          <a:latin typeface="Century Gothic" panose="020B0502020202020204" pitchFamily="34" charset="0"/>
                        </a:rPr>
                        <a:t>serious</a:t>
                      </a:r>
                    </a:p>
                  </a:txBody>
                  <a:tcPr marL="152684" marR="152684" marT="76342" marB="7634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53291622"/>
                  </a:ext>
                </a:extLst>
              </a:tr>
              <a:tr h="601115">
                <a:tc>
                  <a:txBody>
                    <a:bodyPr/>
                    <a:lstStyle/>
                    <a:p>
                      <a:pPr algn="ctr"/>
                      <a:r>
                        <a:rPr lang="en-GB" sz="2000" b="1" dirty="0">
                          <a:solidFill>
                            <a:srgbClr val="FF0000"/>
                          </a:solidFill>
                          <a:latin typeface="Century Gothic" panose="020B0502020202020204" pitchFamily="34" charset="0"/>
                        </a:rPr>
                        <a:t>every few days</a:t>
                      </a:r>
                    </a:p>
                  </a:txBody>
                  <a:tcPr marL="152684" marR="152684" marT="76342" marB="76342"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rgbClr val="FF0000"/>
                          </a:solidFill>
                          <a:latin typeface="Century Gothic" panose="020B0502020202020204" pitchFamily="34" charset="0"/>
                        </a:rPr>
                        <a:t>fortnightly</a:t>
                      </a:r>
                    </a:p>
                  </a:txBody>
                  <a:tcPr marL="152684" marR="152684" marT="76342" marB="7634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85696271"/>
                  </a:ext>
                </a:extLst>
              </a:tr>
            </a:tbl>
          </a:graphicData>
        </a:graphic>
      </p:graphicFrame>
      <p:sp>
        <p:nvSpPr>
          <p:cNvPr id="2" name="Oval 1">
            <a:extLst>
              <a:ext uri="{FF2B5EF4-FFF2-40B4-BE49-F238E27FC236}">
                <a16:creationId xmlns:a16="http://schemas.microsoft.com/office/drawing/2014/main" id="{FB0A0EA3-1919-449E-B742-0B9B432CEC36}"/>
              </a:ext>
            </a:extLst>
          </p:cNvPr>
          <p:cNvSpPr/>
          <p:nvPr/>
        </p:nvSpPr>
        <p:spPr>
          <a:xfrm>
            <a:off x="2169971" y="3596986"/>
            <a:ext cx="2196000" cy="6120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a:extLst>
              <a:ext uri="{FF2B5EF4-FFF2-40B4-BE49-F238E27FC236}">
                <a16:creationId xmlns:a16="http://schemas.microsoft.com/office/drawing/2014/main" id="{A54C80D0-EC76-45F4-9AA2-C772038011A3}"/>
              </a:ext>
            </a:extLst>
          </p:cNvPr>
          <p:cNvSpPr/>
          <p:nvPr/>
        </p:nvSpPr>
        <p:spPr>
          <a:xfrm>
            <a:off x="5017079" y="2402031"/>
            <a:ext cx="1692000" cy="6120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a:extLst>
              <a:ext uri="{FF2B5EF4-FFF2-40B4-BE49-F238E27FC236}">
                <a16:creationId xmlns:a16="http://schemas.microsoft.com/office/drawing/2014/main" id="{BCBA0889-11E7-4844-A4A9-16BB27E023A0}"/>
              </a:ext>
            </a:extLst>
          </p:cNvPr>
          <p:cNvSpPr/>
          <p:nvPr/>
        </p:nvSpPr>
        <p:spPr>
          <a:xfrm>
            <a:off x="5071079" y="3596986"/>
            <a:ext cx="1584000" cy="6120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FA2FA109-AEF6-45B5-A6CA-A6C69E841CF1}"/>
              </a:ext>
            </a:extLst>
          </p:cNvPr>
          <p:cNvSpPr/>
          <p:nvPr/>
        </p:nvSpPr>
        <p:spPr>
          <a:xfrm>
            <a:off x="2727971" y="1806286"/>
            <a:ext cx="1080000" cy="6120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1" name="Group 40">
            <a:extLst>
              <a:ext uri="{FF2B5EF4-FFF2-40B4-BE49-F238E27FC236}">
                <a16:creationId xmlns:a16="http://schemas.microsoft.com/office/drawing/2014/main" id="{CAD04D99-99C1-4D9C-86A8-A15E9B40D1D4}"/>
              </a:ext>
            </a:extLst>
          </p:cNvPr>
          <p:cNvGrpSpPr/>
          <p:nvPr/>
        </p:nvGrpSpPr>
        <p:grpSpPr>
          <a:xfrm>
            <a:off x="59531" y="6454317"/>
            <a:ext cx="1238534" cy="403683"/>
            <a:chOff x="68077" y="6454317"/>
            <a:chExt cx="1238534" cy="403683"/>
          </a:xfrm>
        </p:grpSpPr>
        <p:sp>
          <p:nvSpPr>
            <p:cNvPr id="42" name="TextBox 8">
              <a:extLst>
                <a:ext uri="{FF2B5EF4-FFF2-40B4-BE49-F238E27FC236}">
                  <a16:creationId xmlns:a16="http://schemas.microsoft.com/office/drawing/2014/main" id="{88E39FBC-309A-4869-89E8-2FBCE6F81A4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43" name="Picture 42" descr="A close up of a sign&#10;&#10;Description generated with high confidence">
              <a:extLst>
                <a:ext uri="{FF2B5EF4-FFF2-40B4-BE49-F238E27FC236}">
                  <a16:creationId xmlns:a16="http://schemas.microsoft.com/office/drawing/2014/main" id="{84C94FA8-A8CE-451D-84A2-B2E37F1E07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678026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Highlight the adverb/adverbial in the following sentence.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My class have regular swimming lessons and several of us are learning backstroke this week.</a:t>
            </a:r>
          </a:p>
          <a:p>
            <a:endParaRPr lang="en-GB" sz="2000" b="1" dirty="0">
              <a:solidFill>
                <a:schemeClr val="tx1"/>
              </a:solidFill>
              <a:latin typeface="Century Gothic" panose="020B0502020202020204" pitchFamily="34" charset="0"/>
            </a:endParaRPr>
          </a:p>
        </p:txBody>
      </p:sp>
      <p:grpSp>
        <p:nvGrpSpPr>
          <p:cNvPr id="29" name="Group 28">
            <a:extLst>
              <a:ext uri="{FF2B5EF4-FFF2-40B4-BE49-F238E27FC236}">
                <a16:creationId xmlns:a16="http://schemas.microsoft.com/office/drawing/2014/main" id="{C2D17A07-7926-4322-8539-0652863B5468}"/>
              </a:ext>
            </a:extLst>
          </p:cNvPr>
          <p:cNvGrpSpPr/>
          <p:nvPr/>
        </p:nvGrpSpPr>
        <p:grpSpPr>
          <a:xfrm>
            <a:off x="59531" y="6454317"/>
            <a:ext cx="1238534" cy="403683"/>
            <a:chOff x="68077" y="6454317"/>
            <a:chExt cx="1238534" cy="403683"/>
          </a:xfrm>
        </p:grpSpPr>
        <p:sp>
          <p:nvSpPr>
            <p:cNvPr id="30" name="TextBox 8">
              <a:extLst>
                <a:ext uri="{FF2B5EF4-FFF2-40B4-BE49-F238E27FC236}">
                  <a16:creationId xmlns:a16="http://schemas.microsoft.com/office/drawing/2014/main" id="{4706EC86-A97F-4E70-BC2A-C92F4ADF4C7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31" name="Picture 30" descr="A close up of a sign&#10;&#10;Description generated with high confidence">
              <a:extLst>
                <a:ext uri="{FF2B5EF4-FFF2-40B4-BE49-F238E27FC236}">
                  <a16:creationId xmlns:a16="http://schemas.microsoft.com/office/drawing/2014/main" id="{399EF033-3ABF-441F-9D33-BE2ECC5A12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249820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Highlight the adverb/adverbial in the following sentence.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bg1">
                    <a:lumMod val="65000"/>
                  </a:schemeClr>
                </a:solidFill>
                <a:latin typeface="Century Gothic" panose="020B0502020202020204" pitchFamily="34" charset="0"/>
              </a:rPr>
              <a:t>My class have regular swimming lessons and several of us are learning backstroke </a:t>
            </a:r>
            <a:r>
              <a:rPr lang="en-GB" sz="2400" b="1" dirty="0">
                <a:solidFill>
                  <a:srgbClr val="FF0000"/>
                </a:solidFill>
                <a:latin typeface="Century Gothic" panose="020B0502020202020204" pitchFamily="34" charset="0"/>
              </a:rPr>
              <a:t>this week</a:t>
            </a:r>
            <a:r>
              <a:rPr lang="en-GB" sz="2400" b="1" dirty="0">
                <a:solidFill>
                  <a:schemeClr val="bg1">
                    <a:lumMod val="65000"/>
                  </a:schemeClr>
                </a:solidFill>
                <a:latin typeface="Century Gothic" panose="020B0502020202020204" pitchFamily="34" charset="0"/>
              </a:rPr>
              <a:t>.</a:t>
            </a:r>
          </a:p>
          <a:p>
            <a:endParaRPr lang="en-GB" sz="2000" b="1" dirty="0">
              <a:solidFill>
                <a:schemeClr val="tx1"/>
              </a:solidFill>
              <a:latin typeface="Century Gothic" panose="020B0502020202020204" pitchFamily="34" charset="0"/>
            </a:endParaRPr>
          </a:p>
        </p:txBody>
      </p:sp>
      <p:grpSp>
        <p:nvGrpSpPr>
          <p:cNvPr id="29" name="Group 28">
            <a:extLst>
              <a:ext uri="{FF2B5EF4-FFF2-40B4-BE49-F238E27FC236}">
                <a16:creationId xmlns:a16="http://schemas.microsoft.com/office/drawing/2014/main" id="{001FB4FD-CE8D-4B6E-8210-AEE3022DA841}"/>
              </a:ext>
            </a:extLst>
          </p:cNvPr>
          <p:cNvGrpSpPr/>
          <p:nvPr/>
        </p:nvGrpSpPr>
        <p:grpSpPr>
          <a:xfrm>
            <a:off x="59531" y="6454317"/>
            <a:ext cx="1238534" cy="403683"/>
            <a:chOff x="68077" y="6454317"/>
            <a:chExt cx="1238534" cy="403683"/>
          </a:xfrm>
        </p:grpSpPr>
        <p:sp>
          <p:nvSpPr>
            <p:cNvPr id="30" name="TextBox 8">
              <a:extLst>
                <a:ext uri="{FF2B5EF4-FFF2-40B4-BE49-F238E27FC236}">
                  <a16:creationId xmlns:a16="http://schemas.microsoft.com/office/drawing/2014/main" id="{26C9A27D-DA8D-4540-BFB6-C429A9B15D4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31" name="Picture 30" descr="A close up of a sign&#10;&#10;Description generated with high confidence">
              <a:extLst>
                <a:ext uri="{FF2B5EF4-FFF2-40B4-BE49-F238E27FC236}">
                  <a16:creationId xmlns:a16="http://schemas.microsoft.com/office/drawing/2014/main" id="{B4372EBF-CAE0-4D67-8EED-5742F352CF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8225676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What type of adverb/adverbial is underlined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Down the hill, Monty and Ahab were gathering firewood, but </a:t>
            </a:r>
            <a:r>
              <a:rPr lang="en-GB" sz="2400" b="1" u="sng" dirty="0">
                <a:solidFill>
                  <a:schemeClr val="tx1"/>
                </a:solidFill>
                <a:latin typeface="Century Gothic" panose="020B0502020202020204" pitchFamily="34" charset="0"/>
              </a:rPr>
              <a:t>from the top </a:t>
            </a:r>
            <a:r>
              <a:rPr lang="en-GB" sz="2400" b="1" dirty="0">
                <a:solidFill>
                  <a:schemeClr val="tx1"/>
                </a:solidFill>
                <a:latin typeface="Century Gothic" panose="020B0502020202020204" pitchFamily="34" charset="0"/>
              </a:rPr>
              <a:t>we could not see how they were doing.</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30" name="Group 29">
            <a:extLst>
              <a:ext uri="{FF2B5EF4-FFF2-40B4-BE49-F238E27FC236}">
                <a16:creationId xmlns:a16="http://schemas.microsoft.com/office/drawing/2014/main" id="{E75CE6FE-991B-4466-AD86-C7D5A7B83792}"/>
              </a:ext>
            </a:extLst>
          </p:cNvPr>
          <p:cNvGrpSpPr/>
          <p:nvPr/>
        </p:nvGrpSpPr>
        <p:grpSpPr>
          <a:xfrm>
            <a:off x="59531" y="6454317"/>
            <a:ext cx="1238534" cy="403683"/>
            <a:chOff x="68077" y="6454317"/>
            <a:chExt cx="1238534" cy="403683"/>
          </a:xfrm>
        </p:grpSpPr>
        <p:sp>
          <p:nvSpPr>
            <p:cNvPr id="31" name="TextBox 8">
              <a:extLst>
                <a:ext uri="{FF2B5EF4-FFF2-40B4-BE49-F238E27FC236}">
                  <a16:creationId xmlns:a16="http://schemas.microsoft.com/office/drawing/2014/main" id="{B6001F46-4A31-496F-AEBB-FDF702B793A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32" name="Picture 31" descr="A close up of a sign&#10;&#10;Description generated with high confidence">
              <a:extLst>
                <a:ext uri="{FF2B5EF4-FFF2-40B4-BE49-F238E27FC236}">
                  <a16:creationId xmlns:a16="http://schemas.microsoft.com/office/drawing/2014/main" id="{288901E0-0759-41E7-97EF-DE7D7CA375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7714136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What type of adverb/adverbial is underlined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Down the hill, Monty and Ahab were gathering firewood, but </a:t>
            </a:r>
            <a:r>
              <a:rPr lang="en-GB" sz="2400" b="1" u="sng" dirty="0">
                <a:solidFill>
                  <a:schemeClr val="tx1"/>
                </a:solidFill>
                <a:latin typeface="Century Gothic" panose="020B0502020202020204" pitchFamily="34" charset="0"/>
              </a:rPr>
              <a:t>from the top </a:t>
            </a:r>
            <a:r>
              <a:rPr lang="en-GB" sz="2400" b="1" dirty="0">
                <a:solidFill>
                  <a:schemeClr val="tx1"/>
                </a:solidFill>
                <a:latin typeface="Century Gothic" panose="020B0502020202020204" pitchFamily="34" charset="0"/>
              </a:rPr>
              <a:t>we could not see how they were doing.</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An adverb of place.</a:t>
            </a:r>
          </a:p>
        </p:txBody>
      </p:sp>
      <p:grpSp>
        <p:nvGrpSpPr>
          <p:cNvPr id="30" name="Group 29">
            <a:extLst>
              <a:ext uri="{FF2B5EF4-FFF2-40B4-BE49-F238E27FC236}">
                <a16:creationId xmlns:a16="http://schemas.microsoft.com/office/drawing/2014/main" id="{91373510-4746-4283-8888-12DEA2B41860}"/>
              </a:ext>
            </a:extLst>
          </p:cNvPr>
          <p:cNvGrpSpPr/>
          <p:nvPr/>
        </p:nvGrpSpPr>
        <p:grpSpPr>
          <a:xfrm>
            <a:off x="59531" y="6454317"/>
            <a:ext cx="1238534" cy="403683"/>
            <a:chOff x="68077" y="6454317"/>
            <a:chExt cx="1238534" cy="403683"/>
          </a:xfrm>
        </p:grpSpPr>
        <p:sp>
          <p:nvSpPr>
            <p:cNvPr id="31" name="TextBox 8">
              <a:extLst>
                <a:ext uri="{FF2B5EF4-FFF2-40B4-BE49-F238E27FC236}">
                  <a16:creationId xmlns:a16="http://schemas.microsoft.com/office/drawing/2014/main" id="{4F66BD84-75B5-4F9D-ACB0-8B9FC7926D9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32" name="Picture 31" descr="A close up of a sign&#10;&#10;Description generated with high confidence">
              <a:extLst>
                <a:ext uri="{FF2B5EF4-FFF2-40B4-BE49-F238E27FC236}">
                  <a16:creationId xmlns:a16="http://schemas.microsoft.com/office/drawing/2014/main" id="{7569BB50-A86E-4DE1-BB75-E18DE779B8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1463832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underlined word in this sentence is an adverb/adverbial.</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defTabSz="685800">
              <a:defRPr/>
            </a:pPr>
            <a:r>
              <a:rPr lang="en-GB" sz="2400" b="1" dirty="0">
                <a:solidFill>
                  <a:schemeClr val="tx1"/>
                </a:solidFill>
                <a:latin typeface="Century Gothic" panose="020B0502020202020204" pitchFamily="34" charset="0"/>
              </a:rPr>
              <a:t>I got changed </a:t>
            </a:r>
            <a:r>
              <a:rPr lang="en-GB" sz="2400" b="1" u="sng" dirty="0">
                <a:solidFill>
                  <a:schemeClr val="tx1"/>
                </a:solidFill>
                <a:latin typeface="Century Gothic" panose="020B0502020202020204" pitchFamily="34" charset="0"/>
              </a:rPr>
              <a:t>in a rush</a:t>
            </a:r>
            <a:r>
              <a:rPr lang="en-GB" sz="2400" b="1" dirty="0">
                <a:solidFill>
                  <a:schemeClr val="tx1"/>
                </a:solidFill>
                <a:latin typeface="Century Gothic" panose="020B0502020202020204" pitchFamily="34" charset="0"/>
              </a:rPr>
              <a:t> but my little sister and I still had to run. </a:t>
            </a:r>
            <a:endParaRPr lang="en-GB" sz="2400" b="1" dirty="0">
              <a:solidFill>
                <a:srgbClr val="FF0000"/>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29" name="Group 28">
            <a:extLst>
              <a:ext uri="{FF2B5EF4-FFF2-40B4-BE49-F238E27FC236}">
                <a16:creationId xmlns:a16="http://schemas.microsoft.com/office/drawing/2014/main" id="{B2F90530-E34E-410D-A90E-21D127A1D508}"/>
              </a:ext>
            </a:extLst>
          </p:cNvPr>
          <p:cNvGrpSpPr/>
          <p:nvPr/>
        </p:nvGrpSpPr>
        <p:grpSpPr>
          <a:xfrm>
            <a:off x="59531" y="6454317"/>
            <a:ext cx="1238534" cy="403683"/>
            <a:chOff x="68077" y="6454317"/>
            <a:chExt cx="1238534" cy="403683"/>
          </a:xfrm>
        </p:grpSpPr>
        <p:sp>
          <p:nvSpPr>
            <p:cNvPr id="30" name="TextBox 8">
              <a:extLst>
                <a:ext uri="{FF2B5EF4-FFF2-40B4-BE49-F238E27FC236}">
                  <a16:creationId xmlns:a16="http://schemas.microsoft.com/office/drawing/2014/main" id="{4490FC77-0B34-4DEB-B769-BA2557CA12F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31" name="Picture 30" descr="A close up of a sign&#10;&#10;Description generated with high confidence">
              <a:extLst>
                <a:ext uri="{FF2B5EF4-FFF2-40B4-BE49-F238E27FC236}">
                  <a16:creationId xmlns:a16="http://schemas.microsoft.com/office/drawing/2014/main" id="{BEFE27FA-BA6A-4194-9F9D-16C559509E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4748400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underlined word in this sentence is an adverb/adverbial.</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defTabSz="685800">
              <a:defRPr/>
            </a:pPr>
            <a:r>
              <a:rPr lang="en-GB" sz="2400" b="1" dirty="0">
                <a:solidFill>
                  <a:schemeClr val="tx1"/>
                </a:solidFill>
                <a:latin typeface="Century Gothic" panose="020B0502020202020204" pitchFamily="34" charset="0"/>
              </a:rPr>
              <a:t>I got changed </a:t>
            </a:r>
            <a:r>
              <a:rPr lang="en-GB" sz="2400" b="1" u="sng" dirty="0">
                <a:solidFill>
                  <a:schemeClr val="tx1"/>
                </a:solidFill>
                <a:latin typeface="Century Gothic" panose="020B0502020202020204" pitchFamily="34" charset="0"/>
              </a:rPr>
              <a:t>in a rush</a:t>
            </a:r>
            <a:r>
              <a:rPr lang="en-GB" sz="2400" b="1" dirty="0">
                <a:solidFill>
                  <a:schemeClr val="tx1"/>
                </a:solidFill>
                <a:latin typeface="Century Gothic" panose="020B0502020202020204" pitchFamily="34" charset="0"/>
              </a:rPr>
              <a:t> but my little sister and I still had to run. </a:t>
            </a:r>
            <a:endParaRPr lang="en-GB" sz="2400" b="1" dirty="0">
              <a:solidFill>
                <a:srgbClr val="FF0000"/>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True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29" name="Group 28">
            <a:extLst>
              <a:ext uri="{FF2B5EF4-FFF2-40B4-BE49-F238E27FC236}">
                <a16:creationId xmlns:a16="http://schemas.microsoft.com/office/drawing/2014/main" id="{799929D6-3661-4F4B-87E0-0BE1A9C3E115}"/>
              </a:ext>
            </a:extLst>
          </p:cNvPr>
          <p:cNvGrpSpPr/>
          <p:nvPr/>
        </p:nvGrpSpPr>
        <p:grpSpPr>
          <a:xfrm>
            <a:off x="59531" y="6454317"/>
            <a:ext cx="1238534" cy="403683"/>
            <a:chOff x="68077" y="6454317"/>
            <a:chExt cx="1238534" cy="403683"/>
          </a:xfrm>
        </p:grpSpPr>
        <p:sp>
          <p:nvSpPr>
            <p:cNvPr id="30" name="TextBox 8">
              <a:extLst>
                <a:ext uri="{FF2B5EF4-FFF2-40B4-BE49-F238E27FC236}">
                  <a16:creationId xmlns:a16="http://schemas.microsoft.com/office/drawing/2014/main" id="{2090E6AA-ED34-4DE2-A7CF-78441D14F3E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31" name="Picture 30" descr="A close up of a sign&#10;&#10;Description generated with high confidence">
              <a:extLst>
                <a:ext uri="{FF2B5EF4-FFF2-40B4-BE49-F238E27FC236}">
                  <a16:creationId xmlns:a16="http://schemas.microsoft.com/office/drawing/2014/main" id="{08792CA1-DABB-4EFD-952A-BE4E7B2D36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5911772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The adverbs in these sentences have been mixed up. Rewrite the sentences so that each adverb/adverbial is in the correct position.</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400" b="1" dirty="0">
                <a:solidFill>
                  <a:schemeClr val="tx1"/>
                </a:solidFill>
                <a:latin typeface="Century Gothic" panose="020B0502020202020204" pitchFamily="34" charset="0"/>
              </a:rPr>
              <a:t>Adil truly and Rose did an amazing science presentation next week, and it will be our turn as well as I can. I yesterday love science experiments and will prepare.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p:txBody>
      </p:sp>
      <p:grpSp>
        <p:nvGrpSpPr>
          <p:cNvPr id="23" name="Group 22">
            <a:extLst>
              <a:ext uri="{FF2B5EF4-FFF2-40B4-BE49-F238E27FC236}">
                <a16:creationId xmlns:a16="http://schemas.microsoft.com/office/drawing/2014/main" id="{52DEF313-A7C8-4D68-92A2-BB9DA83BC0B7}"/>
              </a:ext>
            </a:extLst>
          </p:cNvPr>
          <p:cNvGrpSpPr/>
          <p:nvPr/>
        </p:nvGrpSpPr>
        <p:grpSpPr>
          <a:xfrm>
            <a:off x="59531" y="6454317"/>
            <a:ext cx="1238534" cy="403683"/>
            <a:chOff x="68077" y="6454317"/>
            <a:chExt cx="1238534" cy="403683"/>
          </a:xfrm>
        </p:grpSpPr>
        <p:sp>
          <p:nvSpPr>
            <p:cNvPr id="24" name="TextBox 8">
              <a:extLst>
                <a:ext uri="{FF2B5EF4-FFF2-40B4-BE49-F238E27FC236}">
                  <a16:creationId xmlns:a16="http://schemas.microsoft.com/office/drawing/2014/main" id="{AEFBDDB5-32C4-4838-88CD-A67A1A3C9FE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5" name="Picture 24" descr="A close up of a sign&#10;&#10;Description generated with high confidence">
              <a:extLst>
                <a:ext uri="{FF2B5EF4-FFF2-40B4-BE49-F238E27FC236}">
                  <a16:creationId xmlns:a16="http://schemas.microsoft.com/office/drawing/2014/main" id="{406FDC28-1388-4F04-85D5-F9765A1607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36014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The adverbs in these sentences have been mixed up. Rewrite the sentences so that each adverb/adverbial is in the correct position.</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400" b="1" dirty="0">
                <a:solidFill>
                  <a:schemeClr val="bg1">
                    <a:lumMod val="65000"/>
                  </a:schemeClr>
                </a:solidFill>
                <a:latin typeface="Century Gothic" panose="020B0502020202020204" pitchFamily="34" charset="0"/>
              </a:rPr>
              <a:t>Adil </a:t>
            </a:r>
            <a:r>
              <a:rPr lang="en-GB" sz="2400" b="1" dirty="0">
                <a:solidFill>
                  <a:srgbClr val="FF0000"/>
                </a:solidFill>
                <a:latin typeface="Century Gothic" panose="020B0502020202020204" pitchFamily="34" charset="0"/>
              </a:rPr>
              <a:t>truly</a:t>
            </a:r>
            <a:r>
              <a:rPr lang="en-GB" sz="2400" b="1" dirty="0">
                <a:solidFill>
                  <a:schemeClr val="bg1">
                    <a:lumMod val="65000"/>
                  </a:schemeClr>
                </a:solidFill>
                <a:latin typeface="Century Gothic" panose="020B0502020202020204" pitchFamily="34" charset="0"/>
              </a:rPr>
              <a:t> and Rose did an amazing science presentation </a:t>
            </a:r>
            <a:r>
              <a:rPr lang="en-GB" sz="2400" b="1" dirty="0">
                <a:solidFill>
                  <a:srgbClr val="FF0000"/>
                </a:solidFill>
                <a:latin typeface="Century Gothic" panose="020B0502020202020204" pitchFamily="34" charset="0"/>
              </a:rPr>
              <a:t>next week</a:t>
            </a:r>
            <a:r>
              <a:rPr lang="en-GB" sz="2400" b="1" dirty="0">
                <a:solidFill>
                  <a:schemeClr val="bg1">
                    <a:lumMod val="65000"/>
                  </a:schemeClr>
                </a:solidFill>
                <a:latin typeface="Century Gothic" panose="020B0502020202020204" pitchFamily="34" charset="0"/>
              </a:rPr>
              <a:t>, and it will be our turn </a:t>
            </a:r>
            <a:r>
              <a:rPr lang="en-GB" sz="2400" b="1" dirty="0">
                <a:solidFill>
                  <a:srgbClr val="FF0000"/>
                </a:solidFill>
                <a:latin typeface="Century Gothic" panose="020B0502020202020204" pitchFamily="34" charset="0"/>
              </a:rPr>
              <a:t>as well as I can</a:t>
            </a:r>
            <a:r>
              <a:rPr lang="en-GB" sz="2400" b="1" dirty="0">
                <a:solidFill>
                  <a:schemeClr val="bg1">
                    <a:lumMod val="65000"/>
                  </a:schemeClr>
                </a:solidFill>
                <a:latin typeface="Century Gothic" panose="020B0502020202020204" pitchFamily="34" charset="0"/>
              </a:rPr>
              <a:t>. I </a:t>
            </a:r>
            <a:r>
              <a:rPr lang="en-GB" sz="2400" b="1" dirty="0">
                <a:solidFill>
                  <a:srgbClr val="FF0000"/>
                </a:solidFill>
                <a:latin typeface="Century Gothic" panose="020B0502020202020204" pitchFamily="34" charset="0"/>
              </a:rPr>
              <a:t>yesterday</a:t>
            </a:r>
            <a:r>
              <a:rPr lang="en-GB" sz="2400" b="1" dirty="0">
                <a:solidFill>
                  <a:schemeClr val="bg1">
                    <a:lumMod val="65000"/>
                  </a:schemeClr>
                </a:solidFill>
                <a:latin typeface="Century Gothic" panose="020B0502020202020204" pitchFamily="34" charset="0"/>
              </a:rPr>
              <a:t> love science experiments and will prepare.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rgbClr val="FF0000"/>
                </a:solidFill>
                <a:latin typeface="Century Gothic" panose="020B0502020202020204" pitchFamily="34" charset="0"/>
              </a:rPr>
              <a:t>Various answers, for example: </a:t>
            </a:r>
          </a:p>
          <a:p>
            <a:pPr defTabSz="514350">
              <a:defRPr/>
            </a:pPr>
            <a:endParaRPr lang="en-GB" sz="2000" b="1" dirty="0">
              <a:solidFill>
                <a:srgbClr val="FF0000"/>
              </a:solidFill>
              <a:latin typeface="Century Gothic" panose="020B0502020202020204" pitchFamily="34" charset="0"/>
            </a:endParaRPr>
          </a:p>
          <a:p>
            <a:pPr defTabSz="514350">
              <a:defRPr/>
            </a:pPr>
            <a:r>
              <a:rPr lang="en-GB" sz="2000" b="1" dirty="0">
                <a:solidFill>
                  <a:srgbClr val="FF0000"/>
                </a:solidFill>
                <a:latin typeface="Century Gothic" panose="020B0502020202020204" pitchFamily="34" charset="0"/>
              </a:rPr>
              <a:t>Adil and Rose did an amazing science presentation yesterday, and next week it will be our turn. I truly love science experiments and will prepare as well as I can.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p:txBody>
      </p:sp>
      <p:grpSp>
        <p:nvGrpSpPr>
          <p:cNvPr id="23" name="Group 22">
            <a:extLst>
              <a:ext uri="{FF2B5EF4-FFF2-40B4-BE49-F238E27FC236}">
                <a16:creationId xmlns:a16="http://schemas.microsoft.com/office/drawing/2014/main" id="{BD26B993-F526-447B-9BD9-C0FF7A7712C0}"/>
              </a:ext>
            </a:extLst>
          </p:cNvPr>
          <p:cNvGrpSpPr/>
          <p:nvPr/>
        </p:nvGrpSpPr>
        <p:grpSpPr>
          <a:xfrm>
            <a:off x="59531" y="6454317"/>
            <a:ext cx="1238534" cy="403683"/>
            <a:chOff x="68077" y="6454317"/>
            <a:chExt cx="1238534" cy="403683"/>
          </a:xfrm>
        </p:grpSpPr>
        <p:sp>
          <p:nvSpPr>
            <p:cNvPr id="24" name="TextBox 8">
              <a:extLst>
                <a:ext uri="{FF2B5EF4-FFF2-40B4-BE49-F238E27FC236}">
                  <a16:creationId xmlns:a16="http://schemas.microsoft.com/office/drawing/2014/main" id="{2198B6D7-4035-4DFA-A0C4-5458FF9D68C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5" name="Picture 24" descr="A close up of a sign&#10;&#10;Description generated with high confidence">
              <a:extLst>
                <a:ext uri="{FF2B5EF4-FFF2-40B4-BE49-F238E27FC236}">
                  <a16:creationId xmlns:a16="http://schemas.microsoft.com/office/drawing/2014/main" id="{6E6E7648-3072-4245-82C8-FBC6B96553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1570514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Can the underlined adverb be moved anywhere else in the following sentence? Convince me.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We were playing merrily </a:t>
            </a:r>
            <a:r>
              <a:rPr lang="en-GB" sz="2400" b="1" u="sng" dirty="0">
                <a:solidFill>
                  <a:schemeClr val="tx1"/>
                </a:solidFill>
                <a:latin typeface="Century Gothic" panose="020B0502020202020204" pitchFamily="34" charset="0"/>
              </a:rPr>
              <a:t>down by the beach</a:t>
            </a:r>
            <a:r>
              <a:rPr lang="en-GB" sz="2400" b="1" dirty="0">
                <a:solidFill>
                  <a:schemeClr val="tx1"/>
                </a:solidFill>
                <a:latin typeface="Century Gothic" panose="020B0502020202020204" pitchFamily="34" charset="0"/>
              </a:rPr>
              <a:t>, but our parents called us back indoors.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23" name="Group 22">
            <a:extLst>
              <a:ext uri="{FF2B5EF4-FFF2-40B4-BE49-F238E27FC236}">
                <a16:creationId xmlns:a16="http://schemas.microsoft.com/office/drawing/2014/main" id="{75A5A01A-0B63-4CBB-A448-10ED6B3C03EA}"/>
              </a:ext>
            </a:extLst>
          </p:cNvPr>
          <p:cNvGrpSpPr/>
          <p:nvPr/>
        </p:nvGrpSpPr>
        <p:grpSpPr>
          <a:xfrm>
            <a:off x="59531" y="6454317"/>
            <a:ext cx="1238534" cy="403683"/>
            <a:chOff x="68077" y="6454317"/>
            <a:chExt cx="1238534" cy="403683"/>
          </a:xfrm>
        </p:grpSpPr>
        <p:sp>
          <p:nvSpPr>
            <p:cNvPr id="24" name="TextBox 8">
              <a:extLst>
                <a:ext uri="{FF2B5EF4-FFF2-40B4-BE49-F238E27FC236}">
                  <a16:creationId xmlns:a16="http://schemas.microsoft.com/office/drawing/2014/main" id="{24222683-32F1-4764-9C97-727C5756165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5" name="Picture 24" descr="A close up of a sign&#10;&#10;Description generated with high confidence">
              <a:extLst>
                <a:ext uri="{FF2B5EF4-FFF2-40B4-BE49-F238E27FC236}">
                  <a16:creationId xmlns:a16="http://schemas.microsoft.com/office/drawing/2014/main" id="{AC67A9A2-B70E-442E-929A-7D99FFC2C7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109867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Can the underlined adverb be moved anywhere else in the following sentence? Convince me.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We were playing merrily </a:t>
            </a:r>
            <a:r>
              <a:rPr lang="en-GB" sz="2400" b="1" u="sng" dirty="0">
                <a:solidFill>
                  <a:schemeClr val="tx1"/>
                </a:solidFill>
                <a:latin typeface="Century Gothic" panose="020B0502020202020204" pitchFamily="34" charset="0"/>
              </a:rPr>
              <a:t>down by the beach</a:t>
            </a:r>
            <a:r>
              <a:rPr lang="en-GB" sz="2400" b="1" dirty="0">
                <a:solidFill>
                  <a:schemeClr val="tx1"/>
                </a:solidFill>
                <a:latin typeface="Century Gothic" panose="020B0502020202020204" pitchFamily="34" charset="0"/>
              </a:rPr>
              <a:t>, but our parents called us back indoors.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Yes, because…</a:t>
            </a:r>
          </a:p>
          <a:p>
            <a:pPr lvl="0"/>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23" name="Group 22">
            <a:extLst>
              <a:ext uri="{FF2B5EF4-FFF2-40B4-BE49-F238E27FC236}">
                <a16:creationId xmlns:a16="http://schemas.microsoft.com/office/drawing/2014/main" id="{DCCF1547-E4E2-497F-AF3F-202C62760298}"/>
              </a:ext>
            </a:extLst>
          </p:cNvPr>
          <p:cNvGrpSpPr/>
          <p:nvPr/>
        </p:nvGrpSpPr>
        <p:grpSpPr>
          <a:xfrm>
            <a:off x="59531" y="6454317"/>
            <a:ext cx="1238534" cy="403683"/>
            <a:chOff x="68077" y="6454317"/>
            <a:chExt cx="1238534" cy="403683"/>
          </a:xfrm>
        </p:grpSpPr>
        <p:sp>
          <p:nvSpPr>
            <p:cNvPr id="24" name="TextBox 8">
              <a:extLst>
                <a:ext uri="{FF2B5EF4-FFF2-40B4-BE49-F238E27FC236}">
                  <a16:creationId xmlns:a16="http://schemas.microsoft.com/office/drawing/2014/main" id="{1D310349-6BAB-4507-A5E7-682B80F2E6F9}"/>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5" name="Picture 24" descr="A close up of a sign&#10;&#10;Description generated with high confidence">
              <a:extLst>
                <a:ext uri="{FF2B5EF4-FFF2-40B4-BE49-F238E27FC236}">
                  <a16:creationId xmlns:a16="http://schemas.microsoft.com/office/drawing/2014/main" id="{94C6177A-A3A5-4469-8370-967255BF2F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7372716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Can the underlined adverb be moved anywhere else in the following sentence? Convince me.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We were playing merrily </a:t>
            </a:r>
            <a:r>
              <a:rPr lang="en-GB" sz="2400" b="1" u="sng" dirty="0">
                <a:solidFill>
                  <a:schemeClr val="tx1"/>
                </a:solidFill>
                <a:latin typeface="Century Gothic" panose="020B0502020202020204" pitchFamily="34" charset="0"/>
              </a:rPr>
              <a:t>down by the beach</a:t>
            </a:r>
            <a:r>
              <a:rPr lang="en-GB" sz="2400" b="1" dirty="0">
                <a:solidFill>
                  <a:schemeClr val="tx1"/>
                </a:solidFill>
                <a:latin typeface="Century Gothic" panose="020B0502020202020204" pitchFamily="34" charset="0"/>
              </a:rPr>
              <a:t>, but our parents called us back indoors.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Yes, because ‘Down by the beach, we were playing merrily, but our parents called us back indoors.’ makes sense.</a:t>
            </a:r>
          </a:p>
          <a:p>
            <a:pPr lvl="0"/>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26" name="Group 25">
            <a:extLst>
              <a:ext uri="{FF2B5EF4-FFF2-40B4-BE49-F238E27FC236}">
                <a16:creationId xmlns:a16="http://schemas.microsoft.com/office/drawing/2014/main" id="{F7D3BBC1-C21D-4F40-BA0F-6614437A1B99}"/>
              </a:ext>
            </a:extLst>
          </p:cNvPr>
          <p:cNvGrpSpPr/>
          <p:nvPr/>
        </p:nvGrpSpPr>
        <p:grpSpPr>
          <a:xfrm>
            <a:off x="59531" y="6454317"/>
            <a:ext cx="1238534" cy="403683"/>
            <a:chOff x="68077" y="6454317"/>
            <a:chExt cx="1238534" cy="403683"/>
          </a:xfrm>
        </p:grpSpPr>
        <p:sp>
          <p:nvSpPr>
            <p:cNvPr id="27" name="TextBox 8">
              <a:extLst>
                <a:ext uri="{FF2B5EF4-FFF2-40B4-BE49-F238E27FC236}">
                  <a16:creationId xmlns:a16="http://schemas.microsoft.com/office/drawing/2014/main" id="{48D83517-B6AE-4D06-BF3D-7EEED020835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8" name="Picture 27" descr="A close up of a sign&#10;&#10;Description generated with high confidence">
              <a:extLst>
                <a:ext uri="{FF2B5EF4-FFF2-40B4-BE49-F238E27FC236}">
                  <a16:creationId xmlns:a16="http://schemas.microsoft.com/office/drawing/2014/main" id="{7CCE2049-AC05-4647-A5B7-27D0D21BA4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9090191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Is it possible to replace the adverb ‘constantly’ with ‘never’ in the sentence below without changing its meaning? Explain your answer.</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My annoying little brother constantly pesters me, but I try hard to stay patient.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23" name="Group 22">
            <a:extLst>
              <a:ext uri="{FF2B5EF4-FFF2-40B4-BE49-F238E27FC236}">
                <a16:creationId xmlns:a16="http://schemas.microsoft.com/office/drawing/2014/main" id="{CE900C33-82F1-4F0A-BBBB-7997937C0538}"/>
              </a:ext>
            </a:extLst>
          </p:cNvPr>
          <p:cNvGrpSpPr/>
          <p:nvPr/>
        </p:nvGrpSpPr>
        <p:grpSpPr>
          <a:xfrm>
            <a:off x="59531" y="6454317"/>
            <a:ext cx="1238534" cy="403683"/>
            <a:chOff x="68077" y="6454317"/>
            <a:chExt cx="1238534" cy="403683"/>
          </a:xfrm>
        </p:grpSpPr>
        <p:sp>
          <p:nvSpPr>
            <p:cNvPr id="24" name="TextBox 8">
              <a:extLst>
                <a:ext uri="{FF2B5EF4-FFF2-40B4-BE49-F238E27FC236}">
                  <a16:creationId xmlns:a16="http://schemas.microsoft.com/office/drawing/2014/main" id="{AD7F5D7F-2963-48F0-8E8E-941D37997B8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5" name="Picture 24" descr="A close up of a sign&#10;&#10;Description generated with high confidence">
              <a:extLst>
                <a:ext uri="{FF2B5EF4-FFF2-40B4-BE49-F238E27FC236}">
                  <a16:creationId xmlns:a16="http://schemas.microsoft.com/office/drawing/2014/main" id="{1E0B7D65-AD5D-4CBD-96A9-69B16A608B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832607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Is it possible to replace the adverb ‘constantly’ with ‘never’ in the sentence below without changing its meaning? Explain your answer.</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My annoying little brother constantly pesters me, but I try hard to stay patient.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No, because…</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23" name="Group 22">
            <a:extLst>
              <a:ext uri="{FF2B5EF4-FFF2-40B4-BE49-F238E27FC236}">
                <a16:creationId xmlns:a16="http://schemas.microsoft.com/office/drawing/2014/main" id="{0F8F0081-174C-4B58-9CC0-93D8148347ED}"/>
              </a:ext>
            </a:extLst>
          </p:cNvPr>
          <p:cNvGrpSpPr/>
          <p:nvPr/>
        </p:nvGrpSpPr>
        <p:grpSpPr>
          <a:xfrm>
            <a:off x="59531" y="6454317"/>
            <a:ext cx="1238534" cy="403683"/>
            <a:chOff x="68077" y="6454317"/>
            <a:chExt cx="1238534" cy="403683"/>
          </a:xfrm>
        </p:grpSpPr>
        <p:sp>
          <p:nvSpPr>
            <p:cNvPr id="24" name="TextBox 8">
              <a:extLst>
                <a:ext uri="{FF2B5EF4-FFF2-40B4-BE49-F238E27FC236}">
                  <a16:creationId xmlns:a16="http://schemas.microsoft.com/office/drawing/2014/main" id="{923AAC5A-6563-48E2-835A-909BB2722B1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5" name="Picture 24" descr="A close up of a sign&#10;&#10;Description generated with high confidence">
              <a:extLst>
                <a:ext uri="{FF2B5EF4-FFF2-40B4-BE49-F238E27FC236}">
                  <a16:creationId xmlns:a16="http://schemas.microsoft.com/office/drawing/2014/main" id="{8BAD06DB-2DF4-4233-8AF5-1394446CB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9311275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Is it possible to replace the adverb ‘constantly’ with ‘never’ in the sentence below without changing its meaning? Explain your answer.</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My annoying little brother constantly pesters me, but I try hard to stay patient.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No, because ‘never’ means the opposite of ‘constantly’ and using it would reverse the meaning of the sentence. </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23" name="Group 22">
            <a:extLst>
              <a:ext uri="{FF2B5EF4-FFF2-40B4-BE49-F238E27FC236}">
                <a16:creationId xmlns:a16="http://schemas.microsoft.com/office/drawing/2014/main" id="{AAB10D8F-C664-43B9-B8F8-1502C51E735D}"/>
              </a:ext>
            </a:extLst>
          </p:cNvPr>
          <p:cNvGrpSpPr/>
          <p:nvPr/>
        </p:nvGrpSpPr>
        <p:grpSpPr>
          <a:xfrm>
            <a:off x="59531" y="6454317"/>
            <a:ext cx="1238534" cy="403683"/>
            <a:chOff x="68077" y="6454317"/>
            <a:chExt cx="1238534" cy="403683"/>
          </a:xfrm>
        </p:grpSpPr>
        <p:sp>
          <p:nvSpPr>
            <p:cNvPr id="24" name="TextBox 8">
              <a:extLst>
                <a:ext uri="{FF2B5EF4-FFF2-40B4-BE49-F238E27FC236}">
                  <a16:creationId xmlns:a16="http://schemas.microsoft.com/office/drawing/2014/main" id="{3E43A98B-5545-406C-A2A1-B7944C690C0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5" name="Picture 24" descr="A close up of a sign&#10;&#10;Description generated with high confidence">
              <a:extLst>
                <a:ext uri="{FF2B5EF4-FFF2-40B4-BE49-F238E27FC236}">
                  <a16:creationId xmlns:a16="http://schemas.microsoft.com/office/drawing/2014/main" id="{85AAFFA4-D4ED-49BD-988D-F93999CF97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9028266"/>
      </p:ext>
    </p:extLst>
  </p:cSld>
  <p:clrMapOvr>
    <a:masterClrMapping/>
  </p:clrMapOvr>
</p:sld>
</file>

<file path=ppt/theme/theme1.xml><?xml version="1.0" encoding="utf-8"?>
<a:theme xmlns:a="http://schemas.openxmlformats.org/drawingml/2006/main" name="Office Theme">
  <a:themeElements>
    <a:clrScheme name="Custom 96">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schemas.openxmlformats.org/package/2006/metadata/core-properties"/>
    <ds:schemaRef ds:uri="http://schemas.microsoft.com/office/infopath/2007/PartnerControls"/>
    <ds:schemaRef ds:uri="http://purl.org/dc/terms/"/>
    <ds:schemaRef ds:uri="http://schemas.microsoft.com/office/2006/documentManagement/types"/>
    <ds:schemaRef ds:uri="0f0ae0ff-29c4-4766-b250-c1a9bee8d430"/>
    <ds:schemaRef ds:uri="http://schemas.microsoft.com/sharepoint/v3"/>
    <ds:schemaRef ds:uri="http://purl.org/dc/elements/1.1/"/>
    <ds:schemaRef ds:uri="86144f90-c7b6-48d0-aae5-f5e9e48cc3df"/>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3FBB1076-4C60-44B8-B4F9-DCAC83738AE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486</TotalTime>
  <Words>1269</Words>
  <Application>Microsoft Office PowerPoint</Application>
  <PresentationFormat>On-screen Show (4:3)</PresentationFormat>
  <Paragraphs>248</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Y5 Recognising Adverbs</dc:title>
  <dc:creator>Ashleigh Sobol</dc:creator>
  <cp:lastModifiedBy>Davina S</cp:lastModifiedBy>
  <cp:revision>1</cp:revision>
  <dcterms:created xsi:type="dcterms:W3CDTF">2018-03-17T10:08:43Z</dcterms:created>
  <dcterms:modified xsi:type="dcterms:W3CDTF">2019-10-25T07:31:26Z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