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8" r:id="rId4"/>
    <p:sldId id="257" r:id="rId5"/>
    <p:sldId id="258" r:id="rId6"/>
    <p:sldId id="266" r:id="rId7"/>
    <p:sldId id="267" r:id="rId8"/>
    <p:sldId id="262" r:id="rId9"/>
    <p:sldId id="263" r:id="rId10"/>
    <p:sldId id="264" r:id="rId11"/>
    <p:sldId id="265" r:id="rId12"/>
    <p:sldId id="269" r:id="rId13"/>
    <p:sldId id="27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3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73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8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3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3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89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1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3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9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23819-AB35-4AB5-AA5C-134ABBC2088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02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410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011" y="255968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u="sng" dirty="0" smtClean="0"/>
              <a:t>1.3.21</a:t>
            </a:r>
            <a:br>
              <a:rPr lang="en-GB" u="sng" dirty="0" smtClean="0"/>
            </a:br>
            <a:r>
              <a:rPr lang="en-GB" u="sng" dirty="0" smtClean="0"/>
              <a:t>LO: </a:t>
            </a:r>
            <a:r>
              <a:rPr lang="en-GB" u="sng" dirty="0"/>
              <a:t>Understand unit and non-unit fractions</a:t>
            </a:r>
          </a:p>
        </p:txBody>
      </p:sp>
    </p:spTree>
    <p:extLst>
      <p:ext uri="{BB962C8B-B14F-4D97-AF65-F5344CB8AC3E}">
        <p14:creationId xmlns:p14="http://schemas.microsoft.com/office/powerpoint/2010/main" val="3622437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0900" t="22135" r="10900" b="12399"/>
          <a:stretch/>
        </p:blipFill>
        <p:spPr>
          <a:xfrm>
            <a:off x="1865376" y="740664"/>
            <a:ext cx="8668512" cy="5484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237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025" t="13868" r="50500" b="19067"/>
          <a:stretch/>
        </p:blipFill>
        <p:spPr>
          <a:xfrm>
            <a:off x="3300984" y="0"/>
            <a:ext cx="580644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577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1900" t="16000" r="17575" b="19067"/>
          <a:stretch/>
        </p:blipFill>
        <p:spPr>
          <a:xfrm>
            <a:off x="3255264" y="-2224"/>
            <a:ext cx="5733288" cy="6860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8255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675" t="13600" r="50425" b="16134"/>
          <a:stretch/>
        </p:blipFill>
        <p:spPr>
          <a:xfrm>
            <a:off x="3108960" y="0"/>
            <a:ext cx="58978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4913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1000" t="13200" r="16300" b="18400"/>
          <a:stretch/>
        </p:blipFill>
        <p:spPr>
          <a:xfrm>
            <a:off x="3150117" y="0"/>
            <a:ext cx="5829291" cy="6858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54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806" y="144386"/>
            <a:ext cx="2897777" cy="1088688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4450" t="20533" r="10675" b="42667"/>
          <a:stretch/>
        </p:blipFill>
        <p:spPr>
          <a:xfrm>
            <a:off x="3118104" y="3889"/>
            <a:ext cx="6171114" cy="36628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4450" t="57733" r="10675" b="10267"/>
          <a:stretch/>
        </p:blipFill>
        <p:spPr>
          <a:xfrm>
            <a:off x="5605272" y="3710104"/>
            <a:ext cx="6099048" cy="314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2899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32806" y="144386"/>
            <a:ext cx="2897777" cy="1088688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5500" t="18267" r="10900" b="53975"/>
          <a:stretch/>
        </p:blipFill>
        <p:spPr>
          <a:xfrm>
            <a:off x="3319272" y="76082"/>
            <a:ext cx="5760720" cy="26769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5500" t="51524" r="10900" b="15349"/>
          <a:stretch/>
        </p:blipFill>
        <p:spPr>
          <a:xfrm>
            <a:off x="2912364" y="2996875"/>
            <a:ext cx="6574536" cy="3646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9818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98120" y="129994"/>
            <a:ext cx="2832463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3925" t="16667" r="10825" b="50666"/>
          <a:stretch/>
        </p:blipFill>
        <p:spPr>
          <a:xfrm>
            <a:off x="2295143" y="1455557"/>
            <a:ext cx="8174363" cy="4261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7362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76497" y="156119"/>
            <a:ext cx="2754086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4150" t="49706" r="10600" b="9467"/>
          <a:stretch/>
        </p:blipFill>
        <p:spPr>
          <a:xfrm>
            <a:off x="2304288" y="1279876"/>
            <a:ext cx="7973568" cy="5194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4085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5200" t="32134" r="26350" b="36133"/>
          <a:stretch/>
        </p:blipFill>
        <p:spPr>
          <a:xfrm>
            <a:off x="1682496" y="1911096"/>
            <a:ext cx="9208008" cy="3392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7640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8376" t="52800" r="23424" b="36533"/>
          <a:stretch/>
        </p:blipFill>
        <p:spPr>
          <a:xfrm>
            <a:off x="1810512" y="2294192"/>
            <a:ext cx="8939174" cy="1901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494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6</Words>
  <Application>Microsoft Office PowerPoint</Application>
  <PresentationFormat>Widescreen</PresentationFormat>
  <Paragraphs>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1.3.21 LO: Understand unit and non-unit fractions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Worksheet</vt:lpstr>
      <vt:lpstr>Worksheet</vt:lpstr>
      <vt:lpstr>Worksheet</vt:lpstr>
      <vt:lpstr>Worksheet</vt:lpstr>
      <vt:lpstr>PowerPoint Presentation</vt:lpstr>
      <vt:lpstr>Answer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User</cp:lastModifiedBy>
  <cp:revision>21</cp:revision>
  <dcterms:created xsi:type="dcterms:W3CDTF">2021-01-25T10:37:31Z</dcterms:created>
  <dcterms:modified xsi:type="dcterms:W3CDTF">2021-02-25T15:15:15Z</dcterms:modified>
</cp:coreProperties>
</file>