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8" r:id="rId4"/>
    <p:sldId id="269" r:id="rId5"/>
    <p:sldId id="270" r:id="rId6"/>
    <p:sldId id="271" r:id="rId7"/>
    <p:sldId id="272" r:id="rId8"/>
    <p:sldId id="273" r:id="rId9"/>
    <p:sldId id="274" r:id="rId10"/>
    <p:sldId id="275" r:id="rId11"/>
    <p:sldId id="276" r:id="rId12"/>
    <p:sldId id="267" r:id="rId13"/>
  </p:sldIdLst>
  <p:sldSz cx="9144000" cy="6858000" type="screen4x3"/>
  <p:notesSz cx="6858000" cy="9144000"/>
  <p:embeddedFontLst>
    <p:embeddedFont>
      <p:font typeface="Twinkl" pitchFamily="2" charset="0"/>
      <p:regular r:id="rId16"/>
      <p:bold r:id="rId17"/>
    </p:embeddedFont>
    <p:embeddedFont>
      <p:font typeface="Calibri" panose="020F0502020204030204" pitchFamily="34"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E6B7C"/>
    <a:srgbClr val="648AC8"/>
    <a:srgbClr val="8EB0DD"/>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1" d="100"/>
          <a:sy n="111" d="100"/>
        </p:scale>
        <p:origin x="1512"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31/10/2019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31/10/2019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m/resources/christian-education-usa/bible-stories-christian-education-usa/old-testament-bible-stories-christian-education-usa"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m/resources/christian-education-usa/bible-stories-christian-education-usa/old-testament-bible-stories-christian-education-usa"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6123" y="868143"/>
            <a:ext cx="8051754" cy="5542181"/>
          </a:xfrm>
          <a:prstGeom prst="round2SameRect">
            <a:avLst>
              <a:gd name="adj1" fmla="val 0"/>
              <a:gd name="adj2" fmla="val 0"/>
            </a:avLst>
          </a:prstGeom>
        </p:spPr>
      </p:pic>
      <p:sp>
        <p:nvSpPr>
          <p:cNvPr id="3" name="Round Same Side Corner Rectangle 2"/>
          <p:cNvSpPr/>
          <p:nvPr/>
        </p:nvSpPr>
        <p:spPr>
          <a:xfrm>
            <a:off x="449580" y="430411"/>
            <a:ext cx="8244840" cy="875466"/>
          </a:xfrm>
          <a:prstGeom prst="round2SameRect">
            <a:avLst>
              <a:gd name="adj1" fmla="val 15797"/>
              <a:gd name="adj2" fmla="val 0"/>
            </a:avLst>
          </a:prstGeom>
          <a:solidFill>
            <a:srgbClr val="648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dirty="0"/>
              <a:t>God saw that all the people on the Earth were acting badly, </a:t>
            </a:r>
            <a:br>
              <a:rPr lang="en-GB" dirty="0"/>
            </a:br>
            <a:r>
              <a:rPr lang="en-GB" dirty="0"/>
              <a:t>so He decided to send a flood that would wipe out evil.</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968" y="1060136"/>
            <a:ext cx="8070064" cy="5340664"/>
          </a:xfrm>
          <a:prstGeom prst="round2SameRect">
            <a:avLst>
              <a:gd name="adj1" fmla="val 0"/>
              <a:gd name="adj2" fmla="val 0"/>
            </a:avLst>
          </a:prstGeom>
        </p:spPr>
      </p:pic>
      <p:sp>
        <p:nvSpPr>
          <p:cNvPr id="3" name="Round Same Side Corner Rectangle 2"/>
          <p:cNvSpPr/>
          <p:nvPr/>
        </p:nvSpPr>
        <p:spPr>
          <a:xfrm>
            <a:off x="449580" y="430411"/>
            <a:ext cx="8244840" cy="875466"/>
          </a:xfrm>
          <a:prstGeom prst="round2SameRect">
            <a:avLst>
              <a:gd name="adj1" fmla="val 15797"/>
              <a:gd name="adj2" fmla="val 0"/>
            </a:avLst>
          </a:prstGeom>
          <a:solidFill>
            <a:srgbClr val="648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dirty="0"/>
              <a:t>However, there was one good man on Earth. </a:t>
            </a:r>
            <a:br>
              <a:rPr lang="en-GB" dirty="0"/>
            </a:br>
            <a:r>
              <a:rPr lang="en-GB" dirty="0"/>
              <a:t>His name was Noah, and God trusted him.</a:t>
            </a:r>
          </a:p>
        </p:txBody>
      </p:sp>
    </p:spTree>
    <p:extLst>
      <p:ext uri="{BB962C8B-B14F-4D97-AF65-F5344CB8AC3E}">
        <p14:creationId xmlns:p14="http://schemas.microsoft.com/office/powerpoint/2010/main" val="40162588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0" y="820102"/>
            <a:ext cx="8106526" cy="5513129"/>
          </a:xfrm>
          <a:prstGeom prst="rect">
            <a:avLst/>
          </a:prstGeom>
        </p:spPr>
      </p:pic>
      <p:sp>
        <p:nvSpPr>
          <p:cNvPr id="3" name="Round Same Side Corner Rectangle 2"/>
          <p:cNvSpPr/>
          <p:nvPr/>
        </p:nvSpPr>
        <p:spPr>
          <a:xfrm>
            <a:off x="449580" y="430411"/>
            <a:ext cx="8244840" cy="875466"/>
          </a:xfrm>
          <a:prstGeom prst="round2SameRect">
            <a:avLst>
              <a:gd name="adj1" fmla="val 15797"/>
              <a:gd name="adj2" fmla="val 0"/>
            </a:avLst>
          </a:prstGeom>
          <a:solidFill>
            <a:srgbClr val="648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dirty="0"/>
              <a:t>God decided that He would save Noah by telling him that the flood was coming. He would instruct Noah to build a really big boat called an ark.</a:t>
            </a:r>
          </a:p>
        </p:txBody>
      </p:sp>
    </p:spTree>
    <p:extLst>
      <p:ext uri="{BB962C8B-B14F-4D97-AF65-F5344CB8AC3E}">
        <p14:creationId xmlns:p14="http://schemas.microsoft.com/office/powerpoint/2010/main" val="42451234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042" y="1199482"/>
            <a:ext cx="8069917" cy="5212590"/>
          </a:xfrm>
          <a:prstGeom prst="round2SameRect">
            <a:avLst>
              <a:gd name="adj1" fmla="val 3578"/>
              <a:gd name="adj2" fmla="val 2146"/>
            </a:avLst>
          </a:prstGeom>
        </p:spPr>
      </p:pic>
      <p:sp>
        <p:nvSpPr>
          <p:cNvPr id="3" name="Round Same Side Corner Rectangle 2"/>
          <p:cNvSpPr/>
          <p:nvPr/>
        </p:nvSpPr>
        <p:spPr>
          <a:xfrm>
            <a:off x="449580" y="430411"/>
            <a:ext cx="8244840" cy="875466"/>
          </a:xfrm>
          <a:prstGeom prst="round2SameRect">
            <a:avLst>
              <a:gd name="adj1" fmla="val 15797"/>
              <a:gd name="adj2" fmla="val 0"/>
            </a:avLst>
          </a:prstGeom>
          <a:solidFill>
            <a:srgbClr val="648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dirty="0"/>
              <a:t>After Noah had built the ark, God told him to put two of every animal </a:t>
            </a:r>
            <a:br>
              <a:rPr lang="en-GB" dirty="0"/>
            </a:br>
            <a:r>
              <a:rPr lang="en-GB" dirty="0"/>
              <a:t>on the Earth in it, both male and female.</a:t>
            </a:r>
          </a:p>
        </p:txBody>
      </p:sp>
    </p:spTree>
    <p:extLst>
      <p:ext uri="{BB962C8B-B14F-4D97-AF65-F5344CB8AC3E}">
        <p14:creationId xmlns:p14="http://schemas.microsoft.com/office/powerpoint/2010/main" val="12004970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042" y="868144"/>
            <a:ext cx="8069917" cy="5554681"/>
          </a:xfrm>
          <a:prstGeom prst="round2SameRect">
            <a:avLst>
              <a:gd name="adj1" fmla="val 7029"/>
              <a:gd name="adj2" fmla="val 4686"/>
            </a:avLst>
          </a:prstGeom>
        </p:spPr>
      </p:pic>
      <p:sp>
        <p:nvSpPr>
          <p:cNvPr id="3" name="Round Same Side Corner Rectangle 2"/>
          <p:cNvSpPr/>
          <p:nvPr/>
        </p:nvSpPr>
        <p:spPr>
          <a:xfrm>
            <a:off x="449580" y="430411"/>
            <a:ext cx="8244840" cy="875466"/>
          </a:xfrm>
          <a:prstGeom prst="round2SameRect">
            <a:avLst>
              <a:gd name="adj1" fmla="val 15797"/>
              <a:gd name="adj2" fmla="val 0"/>
            </a:avLst>
          </a:prstGeom>
          <a:solidFill>
            <a:srgbClr val="648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dirty="0"/>
              <a:t>When Noah, his family, and the animals were all safely on the ark, the rain began to fall. It kept falling </a:t>
            </a:r>
            <a:r>
              <a:rPr lang="en-GB"/>
              <a:t>for forty </a:t>
            </a:r>
            <a:r>
              <a:rPr lang="en-GB" dirty="0"/>
              <a:t>days and nights.</a:t>
            </a:r>
          </a:p>
        </p:txBody>
      </p:sp>
    </p:spTree>
    <p:extLst>
      <p:ext uri="{BB962C8B-B14F-4D97-AF65-F5344CB8AC3E}">
        <p14:creationId xmlns:p14="http://schemas.microsoft.com/office/powerpoint/2010/main" val="10631391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1865" y="955796"/>
            <a:ext cx="8100270" cy="5454529"/>
          </a:xfrm>
          <a:prstGeom prst="round2SameRect">
            <a:avLst>
              <a:gd name="adj1" fmla="val 4486"/>
              <a:gd name="adj2" fmla="val 4804"/>
            </a:avLst>
          </a:prstGeom>
        </p:spPr>
      </p:pic>
      <p:sp>
        <p:nvSpPr>
          <p:cNvPr id="3" name="Round Same Side Corner Rectangle 2"/>
          <p:cNvSpPr/>
          <p:nvPr/>
        </p:nvSpPr>
        <p:spPr>
          <a:xfrm>
            <a:off x="449580" y="430411"/>
            <a:ext cx="8244840" cy="875466"/>
          </a:xfrm>
          <a:prstGeom prst="round2SameRect">
            <a:avLst>
              <a:gd name="adj1" fmla="val 15797"/>
              <a:gd name="adj2" fmla="val 0"/>
            </a:avLst>
          </a:prstGeom>
          <a:solidFill>
            <a:srgbClr val="648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sz="1700" dirty="0"/>
              <a:t>The waters flooded the Earth. Every living thing on the face of the Earth was wiped out except for Noah, his family, and the animals who were safe in the ark.</a:t>
            </a:r>
          </a:p>
        </p:txBody>
      </p:sp>
    </p:spTree>
    <p:extLst>
      <p:ext uri="{BB962C8B-B14F-4D97-AF65-F5344CB8AC3E}">
        <p14:creationId xmlns:p14="http://schemas.microsoft.com/office/powerpoint/2010/main" val="3502249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7613" y="1057277"/>
            <a:ext cx="8088775" cy="5353048"/>
          </a:xfrm>
          <a:prstGeom prst="round2SameRect">
            <a:avLst>
              <a:gd name="adj1" fmla="val 0"/>
              <a:gd name="adj2" fmla="val 4539"/>
            </a:avLst>
          </a:prstGeom>
        </p:spPr>
      </p:pic>
      <p:sp>
        <p:nvSpPr>
          <p:cNvPr id="3" name="Round Same Side Corner Rectangle 2"/>
          <p:cNvSpPr/>
          <p:nvPr/>
        </p:nvSpPr>
        <p:spPr>
          <a:xfrm>
            <a:off x="449580" y="430411"/>
            <a:ext cx="8244840" cy="875466"/>
          </a:xfrm>
          <a:prstGeom prst="round2SameRect">
            <a:avLst>
              <a:gd name="adj1" fmla="val 15797"/>
              <a:gd name="adj2" fmla="val 0"/>
            </a:avLst>
          </a:prstGeom>
          <a:solidFill>
            <a:srgbClr val="648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sz="1700" dirty="0"/>
              <a:t>When the sun came out, the waters started to dry up, and the ark came to rest on a mountain. Noah sent out a raven to find dry land, but it came straight back.</a:t>
            </a:r>
          </a:p>
        </p:txBody>
      </p:sp>
    </p:spTree>
    <p:extLst>
      <p:ext uri="{BB962C8B-B14F-4D97-AF65-F5344CB8AC3E}">
        <p14:creationId xmlns:p14="http://schemas.microsoft.com/office/powerpoint/2010/main" val="3499036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2166" y="1066704"/>
            <a:ext cx="8059669" cy="5267421"/>
          </a:xfrm>
          <a:prstGeom prst="round2SameRect">
            <a:avLst>
              <a:gd name="adj1" fmla="val 0"/>
              <a:gd name="adj2" fmla="val 2828"/>
            </a:avLst>
          </a:prstGeom>
        </p:spPr>
      </p:pic>
      <p:sp>
        <p:nvSpPr>
          <p:cNvPr id="3" name="Round Same Side Corner Rectangle 2"/>
          <p:cNvSpPr/>
          <p:nvPr/>
        </p:nvSpPr>
        <p:spPr>
          <a:xfrm>
            <a:off x="449580" y="430411"/>
            <a:ext cx="8244840" cy="875466"/>
          </a:xfrm>
          <a:prstGeom prst="round2SameRect">
            <a:avLst>
              <a:gd name="adj1" fmla="val 15797"/>
              <a:gd name="adj2" fmla="val 0"/>
            </a:avLst>
          </a:prstGeom>
          <a:solidFill>
            <a:srgbClr val="648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dirty="0"/>
              <a:t>A few days later, he sent out a dove. The dove returned with a leaf in its beak. When the dove was sent out again, it did not return.</a:t>
            </a:r>
          </a:p>
        </p:txBody>
      </p:sp>
    </p:spTree>
    <p:extLst>
      <p:ext uri="{BB962C8B-B14F-4D97-AF65-F5344CB8AC3E}">
        <p14:creationId xmlns:p14="http://schemas.microsoft.com/office/powerpoint/2010/main" val="254010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3648" y="1180432"/>
            <a:ext cx="8096705" cy="5229893"/>
          </a:xfrm>
          <a:prstGeom prst="round2SameRect">
            <a:avLst>
              <a:gd name="adj1" fmla="val 0"/>
              <a:gd name="adj2" fmla="val 0"/>
            </a:avLst>
          </a:prstGeom>
        </p:spPr>
      </p:pic>
      <p:sp>
        <p:nvSpPr>
          <p:cNvPr id="3" name="Round Same Side Corner Rectangle 2"/>
          <p:cNvSpPr/>
          <p:nvPr/>
        </p:nvSpPr>
        <p:spPr>
          <a:xfrm>
            <a:off x="449580" y="430411"/>
            <a:ext cx="8244840" cy="875466"/>
          </a:xfrm>
          <a:prstGeom prst="round2SameRect">
            <a:avLst>
              <a:gd name="adj1" fmla="val 15797"/>
              <a:gd name="adj2" fmla="val 0"/>
            </a:avLst>
          </a:prstGeom>
          <a:solidFill>
            <a:srgbClr val="648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dirty="0"/>
              <a:t>“The waters must have dried up completely!” exclaimed Noah. </a:t>
            </a:r>
            <a:br>
              <a:rPr lang="en-GB" dirty="0"/>
            </a:br>
            <a:r>
              <a:rPr lang="en-GB" dirty="0"/>
              <a:t>So all of the animals and Noah’s family left the ark.</a:t>
            </a:r>
          </a:p>
        </p:txBody>
      </p:sp>
    </p:spTree>
    <p:extLst>
      <p:ext uri="{BB962C8B-B14F-4D97-AF65-F5344CB8AC3E}">
        <p14:creationId xmlns:p14="http://schemas.microsoft.com/office/powerpoint/2010/main" val="1006063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3221" r="4521" b="1300"/>
          <a:stretch/>
        </p:blipFill>
        <p:spPr>
          <a:xfrm>
            <a:off x="525290" y="767562"/>
            <a:ext cx="8093421" cy="5570860"/>
          </a:xfrm>
          <a:prstGeom prst="round2SameRect">
            <a:avLst>
              <a:gd name="adj1" fmla="val 0"/>
              <a:gd name="adj2" fmla="val 1377"/>
            </a:avLst>
          </a:prstGeom>
        </p:spPr>
      </p:pic>
      <p:sp>
        <p:nvSpPr>
          <p:cNvPr id="3" name="Round Same Side Corner Rectangle 2"/>
          <p:cNvSpPr/>
          <p:nvPr/>
        </p:nvSpPr>
        <p:spPr>
          <a:xfrm>
            <a:off x="449580" y="430411"/>
            <a:ext cx="8244840" cy="875466"/>
          </a:xfrm>
          <a:prstGeom prst="round2SameRect">
            <a:avLst>
              <a:gd name="adj1" fmla="val 15797"/>
              <a:gd name="adj2" fmla="val 0"/>
            </a:avLst>
          </a:prstGeom>
          <a:solidFill>
            <a:srgbClr val="648AC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r>
              <a:rPr lang="en-GB" dirty="0"/>
              <a:t> God promised He would never again send another flood that covered the Earth. He made a rainbow in the sky to remind everyone of His promise.</a:t>
            </a:r>
          </a:p>
        </p:txBody>
      </p:sp>
    </p:spTree>
    <p:extLst>
      <p:ext uri="{BB962C8B-B14F-4D97-AF65-F5344CB8AC3E}">
        <p14:creationId xmlns:p14="http://schemas.microsoft.com/office/powerpoint/2010/main" val="3815466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77</TotalTime>
  <Words>249</Words>
  <Application>Microsoft Office PowerPoint</Application>
  <PresentationFormat>On-screen Show (4:3)</PresentationFormat>
  <Paragraphs>10</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Twinkl</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Becker</dc:creator>
  <cp:lastModifiedBy>Thomas Becker</cp:lastModifiedBy>
  <cp:revision>61</cp:revision>
  <dcterms:created xsi:type="dcterms:W3CDTF">2019-10-30T14:38:25Z</dcterms:created>
  <dcterms:modified xsi:type="dcterms:W3CDTF">2019-10-31T08:00:43Z</dcterms:modified>
</cp:coreProperties>
</file>