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58" r:id="rId7"/>
    <p:sldId id="259" r:id="rId8"/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358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48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292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926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171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500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010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259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838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444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953C7-8329-4E3F-982B-8A4EC2BA8CBB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68CE8-B95C-4052-AFBF-07646150C9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7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619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8357"/>
          <a:stretch/>
        </p:blipFill>
        <p:spPr>
          <a:xfrm>
            <a:off x="2368196" y="846667"/>
            <a:ext cx="7223638" cy="432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67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8357"/>
          <a:stretch/>
        </p:blipFill>
        <p:spPr>
          <a:xfrm>
            <a:off x="2484181" y="1817511"/>
            <a:ext cx="7223638" cy="432364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V="1">
            <a:off x="4707467" y="4097867"/>
            <a:ext cx="948266" cy="158044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809067" y="3488267"/>
            <a:ext cx="824089" cy="1388533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4707467" y="3443111"/>
            <a:ext cx="948266" cy="144497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707467" y="4182533"/>
            <a:ext cx="948266" cy="1495778"/>
          </a:xfrm>
          <a:prstGeom prst="line">
            <a:avLst/>
          </a:prstGeom>
          <a:ln w="28575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7353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52331"/>
          <a:stretch/>
        </p:blipFill>
        <p:spPr>
          <a:xfrm>
            <a:off x="2517422" y="869679"/>
            <a:ext cx="7394223" cy="40851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930400" cy="136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017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2331"/>
          <a:stretch/>
        </p:blipFill>
        <p:spPr>
          <a:xfrm>
            <a:off x="2099733" y="1690688"/>
            <a:ext cx="8231916" cy="43913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14222" y="3320044"/>
            <a:ext cx="180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patron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314222" y="3761153"/>
            <a:ext cx="180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apothecary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314222" y="4295834"/>
            <a:ext cx="180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finery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314222" y="4819617"/>
            <a:ext cx="180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merchant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314222" y="5266175"/>
            <a:ext cx="180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jesting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314222" y="5658164"/>
            <a:ext cx="180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wealthy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46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4756" y="239957"/>
            <a:ext cx="3815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Linked to Chapter 2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0684" y="911401"/>
            <a:ext cx="8136879" cy="569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9474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849175"/>
              </p:ext>
            </p:extLst>
          </p:nvPr>
        </p:nvGraphicFramePr>
        <p:xfrm>
          <a:off x="191910" y="1467553"/>
          <a:ext cx="11751733" cy="44873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64851">
                  <a:extLst>
                    <a:ext uri="{9D8B030D-6E8A-4147-A177-3AD203B41FA5}">
                      <a16:colId xmlns:a16="http://schemas.microsoft.com/office/drawing/2014/main" val="324539831"/>
                    </a:ext>
                  </a:extLst>
                </a:gridCol>
                <a:gridCol w="10886882">
                  <a:extLst>
                    <a:ext uri="{9D8B030D-6E8A-4147-A177-3AD203B41FA5}">
                      <a16:colId xmlns:a16="http://schemas.microsoft.com/office/drawing/2014/main" val="3019248572"/>
                    </a:ext>
                  </a:extLst>
                </a:gridCol>
              </a:tblGrid>
              <a:tr h="738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Which street opens into the market place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Cake Lane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5804655"/>
                  </a:ext>
                </a:extLst>
              </a:tr>
              <a:tr h="738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2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 material does Billy’s dad buy</a:t>
                      </a:r>
                      <a:r>
                        <a:rPr lang="en-GB" sz="1600" dirty="0" smtClean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Silk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48925886"/>
                  </a:ext>
                </a:extLst>
              </a:tr>
              <a:tr h="738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Why are the crowds so excited?</a:t>
                      </a:r>
                      <a:endParaRPr lang="en-GB" sz="14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An acting company is in 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</a:rPr>
                        <a:t>town.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0817507"/>
                  </a:ext>
                </a:extLst>
              </a:tr>
              <a:tr h="738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4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Which company of actors is visiting the town?</a:t>
                      </a:r>
                      <a:endParaRPr lang="en-GB" sz="1400" dirty="0">
                        <a:effectLst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The King’s Men</a:t>
                      </a:r>
                      <a:endParaRPr lang="en-GB" sz="1400" dirty="0" smtClean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5156846"/>
                  </a:ext>
                </a:extLst>
              </a:tr>
              <a:tr h="738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Which playhouse is Billy allowed to work at?</a:t>
                      </a:r>
                      <a:endParaRPr lang="en-GB" sz="14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Globe playhouse</a:t>
                      </a:r>
                      <a:r>
                        <a:rPr lang="en-GB" sz="1600" baseline="0" dirty="0" smtClean="0">
                          <a:solidFill>
                            <a:srgbClr val="FF0000"/>
                          </a:solidFill>
                          <a:effectLst/>
                        </a:rPr>
                        <a:t> in London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3402122"/>
                  </a:ext>
                </a:extLst>
              </a:tr>
              <a:tr h="7386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6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 type of fish did Billy’s mother buy?</a:t>
                      </a:r>
                      <a:endParaRPr lang="en-GB" sz="14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r>
                        <a:rPr lang="en-GB" sz="1600" dirty="0" smtClean="0">
                          <a:solidFill>
                            <a:srgbClr val="FF0000"/>
                          </a:solidFill>
                          <a:effectLst/>
                        </a:rPr>
                        <a:t>Trout</a:t>
                      </a:r>
                      <a:endParaRPr lang="en-GB" sz="14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8390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7453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378" y="15985"/>
            <a:ext cx="5252684" cy="6842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6406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78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Answers</vt:lpstr>
      <vt:lpstr>PowerPoint Presentation</vt:lpstr>
      <vt:lpstr>Answers</vt:lpstr>
      <vt:lpstr>PowerPoint Presentation</vt:lpstr>
      <vt:lpstr>Answers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14</cp:revision>
  <dcterms:created xsi:type="dcterms:W3CDTF">2021-01-08T19:25:22Z</dcterms:created>
  <dcterms:modified xsi:type="dcterms:W3CDTF">2021-01-08T20:04:29Z</dcterms:modified>
</cp:coreProperties>
</file>