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9" r:id="rId4"/>
    <p:sldId id="261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67" r:id="rId18"/>
    <p:sldId id="26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412" autoAdjust="0"/>
    <p:restoredTop sz="94660"/>
  </p:normalViewPr>
  <p:slideViewPr>
    <p:cSldViewPr snapToGrid="0">
      <p:cViewPr varScale="1">
        <p:scale>
          <a:sx n="53" d="100"/>
          <a:sy n="53" d="100"/>
        </p:scale>
        <p:origin x="78" y="7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837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2738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6872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4388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732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8915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8513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737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1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9951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23819-AB35-4AB5-AA5C-134ABBC2088C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ACC32C-14D3-4952-90D2-79455915982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7020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445" y="305"/>
            <a:ext cx="10142583" cy="685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4108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514" y="1933303"/>
            <a:ext cx="10515600" cy="2748779"/>
          </a:xfrm>
        </p:spPr>
        <p:txBody>
          <a:bodyPr>
            <a:normAutofit/>
          </a:bodyPr>
          <a:lstStyle/>
          <a:p>
            <a:pPr algn="ctr"/>
            <a:r>
              <a:rPr lang="en-GB" u="sng" dirty="0" smtClean="0"/>
              <a:t>10.2.21</a:t>
            </a:r>
            <a:br>
              <a:rPr lang="en-GB" u="sng" dirty="0" smtClean="0"/>
            </a:br>
            <a:r>
              <a:rPr lang="en-GB" u="sng" dirty="0" smtClean="0"/>
              <a:t>LO: Subtracting Lengths</a:t>
            </a:r>
            <a:br>
              <a:rPr lang="en-GB" u="sng" dirty="0" smtClean="0"/>
            </a:br>
            <a:r>
              <a:rPr lang="en-GB" u="sng" dirty="0"/>
              <a:t/>
            </a:r>
            <a:br>
              <a:rPr lang="en-GB" u="sng" dirty="0"/>
            </a:b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24373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5476" t="22133" r="12250" b="18934"/>
          <a:stretch/>
        </p:blipFill>
        <p:spPr>
          <a:xfrm>
            <a:off x="1645920" y="658368"/>
            <a:ext cx="9281160" cy="588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3374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600" y="331259"/>
            <a:ext cx="10515600" cy="1325563"/>
          </a:xfrm>
        </p:spPr>
        <p:txBody>
          <a:bodyPr/>
          <a:lstStyle/>
          <a:p>
            <a:r>
              <a:rPr lang="en-GB" dirty="0" smtClean="0"/>
              <a:t>Exploring conversions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5450" y="1466850"/>
            <a:ext cx="880110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88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550" t="13867" r="49675" b="20933"/>
          <a:stretch/>
        </p:blipFill>
        <p:spPr>
          <a:xfrm>
            <a:off x="3017520" y="-1"/>
            <a:ext cx="6126480" cy="6855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003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51300" t="16000" r="17050" b="19067"/>
          <a:stretch/>
        </p:blipFill>
        <p:spPr>
          <a:xfrm>
            <a:off x="3172968" y="0"/>
            <a:ext cx="59527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7092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7250" t="14133" r="52900" b="49067"/>
          <a:stretch/>
        </p:blipFill>
        <p:spPr>
          <a:xfrm>
            <a:off x="-82296" y="-64009"/>
            <a:ext cx="5879592" cy="407730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8000" t="51733" r="52000" b="18667"/>
          <a:stretch/>
        </p:blipFill>
        <p:spPr>
          <a:xfrm>
            <a:off x="5585254" y="3191256"/>
            <a:ext cx="6606746" cy="366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6623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1825" t="14799" r="17350" b="19201"/>
          <a:stretch/>
        </p:blipFill>
        <p:spPr>
          <a:xfrm>
            <a:off x="3310128" y="0"/>
            <a:ext cx="569421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7487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8" y="221433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6200" t="22666" r="22600" b="56533"/>
          <a:stretch/>
        </p:blipFill>
        <p:spPr>
          <a:xfrm>
            <a:off x="3529584" y="120531"/>
            <a:ext cx="6574536" cy="246545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8000" t="43200" r="22750" b="35467"/>
          <a:stretch/>
        </p:blipFill>
        <p:spPr>
          <a:xfrm>
            <a:off x="3529583" y="3182112"/>
            <a:ext cx="6552819" cy="2688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596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7" y="148931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7514" t="63347" r="22433" b="6374"/>
          <a:stretch/>
        </p:blipFill>
        <p:spPr>
          <a:xfrm>
            <a:off x="2075687" y="1280159"/>
            <a:ext cx="8597537" cy="488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0893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94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4850" t="25067" r="22750" b="45333"/>
          <a:stretch/>
        </p:blipFill>
        <p:spPr>
          <a:xfrm>
            <a:off x="2004254" y="1546997"/>
            <a:ext cx="8683340" cy="4462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468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1434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5075" t="53999" r="23050" b="5734"/>
          <a:stretch/>
        </p:blipFill>
        <p:spPr>
          <a:xfrm>
            <a:off x="2889504" y="1362456"/>
            <a:ext cx="7257672" cy="5157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21675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498" y="215855"/>
            <a:ext cx="10515600" cy="1325563"/>
          </a:xfrm>
        </p:spPr>
        <p:txBody>
          <a:bodyPr/>
          <a:lstStyle/>
          <a:p>
            <a:r>
              <a:rPr lang="en-GB" dirty="0" smtClean="0"/>
              <a:t>Worksheet</a:t>
            </a:r>
            <a:endParaRPr lang="en-GB" sz="4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45450" t="22533" r="23200" b="30667"/>
          <a:stretch/>
        </p:blipFill>
        <p:spPr>
          <a:xfrm>
            <a:off x="3145536" y="704900"/>
            <a:ext cx="6979162" cy="5860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065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Worksheet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45675" t="69599" r="23125" b="6268"/>
          <a:stretch/>
        </p:blipFill>
        <p:spPr>
          <a:xfrm>
            <a:off x="2185416" y="1847088"/>
            <a:ext cx="8637594" cy="3758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0311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2168" y="27749"/>
            <a:ext cx="10515600" cy="1325563"/>
          </a:xfrm>
        </p:spPr>
        <p:txBody>
          <a:bodyPr/>
          <a:lstStyle/>
          <a:p>
            <a:r>
              <a:rPr lang="en-GB" dirty="0" smtClean="0"/>
              <a:t>Discussion Question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7890" y="1353312"/>
            <a:ext cx="8490861" cy="5261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782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6170" y="585216"/>
            <a:ext cx="8919660" cy="5920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8270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350" t="29733" r="26800" b="24000"/>
          <a:stretch/>
        </p:blipFill>
        <p:spPr>
          <a:xfrm>
            <a:off x="2020824" y="557783"/>
            <a:ext cx="8394192" cy="4565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2197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Answer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4705064" y="1392364"/>
            <a:ext cx="2781872" cy="42860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82716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12</Words>
  <Application>Microsoft Office PowerPoint</Application>
  <PresentationFormat>Widescreen</PresentationFormat>
  <Paragraphs>10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10.2.21 LO: Subtracting Lengths  </vt:lpstr>
      <vt:lpstr>PowerPoint Presentation</vt:lpstr>
      <vt:lpstr>Exploring conversions</vt:lpstr>
      <vt:lpstr>PowerPoint Presentation</vt:lpstr>
      <vt:lpstr>PowerPoint Presentation</vt:lpstr>
      <vt:lpstr>PowerPoint Presentation</vt:lpstr>
      <vt:lpstr>PowerPoint Presentation</vt:lpstr>
      <vt:lpstr>Worksheet</vt:lpstr>
      <vt:lpstr>Worksheet</vt:lpstr>
      <vt:lpstr>Worksheet</vt:lpstr>
      <vt:lpstr>Worksheet</vt:lpstr>
      <vt:lpstr>Worksheet</vt:lpstr>
      <vt:lpstr>Worksheet</vt:lpstr>
      <vt:lpstr>Discussion Question</vt:lpstr>
      <vt:lpstr>PowerPoint Presentation</vt:lpstr>
      <vt:lpstr>PowerPoint Presentation</vt:lpstr>
      <vt:lpstr>Answer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42</cp:revision>
  <dcterms:created xsi:type="dcterms:W3CDTF">2021-01-25T10:37:31Z</dcterms:created>
  <dcterms:modified xsi:type="dcterms:W3CDTF">2021-02-04T15:45:08Z</dcterms:modified>
</cp:coreProperties>
</file>