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3" r:id="rId1"/>
  </p:sldMasterIdLst>
  <p:notesMasterIdLst>
    <p:notesMasterId r:id="rId6"/>
  </p:notesMasterIdLst>
  <p:sldIdLst>
    <p:sldId id="256" r:id="rId2"/>
    <p:sldId id="257" r:id="rId3"/>
    <p:sldId id="258" r:id="rId4"/>
    <p:sldId id="259" r:id="rId5"/>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808">
          <p15:clr>
            <a:srgbClr val="A4A3A4"/>
          </p15:clr>
        </p15:guide>
        <p15:guide id="2" pos="2880">
          <p15:clr>
            <a:srgbClr val="A4A3A4"/>
          </p15:clr>
        </p15:guide>
        <p15:guide id="3" orient="horz" pos="279">
          <p15:clr>
            <a:srgbClr val="9AA0A6"/>
          </p15:clr>
        </p15:guide>
        <p15:guide id="4" orient="horz" pos="379">
          <p15:clr>
            <a:srgbClr val="9AA0A6"/>
          </p15:clr>
        </p15:guide>
        <p15:guide id="5" orient="horz" pos="2904">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40" y="52"/>
      </p:cViewPr>
      <p:guideLst>
        <p:guide orient="horz" pos="1808"/>
        <p:guide pos="2880"/>
        <p:guide orient="horz" pos="279"/>
        <p:guide orient="horz" pos="379"/>
        <p:guide orient="horz" pos="290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
        <p:cNvGrpSpPr/>
        <p:nvPr/>
      </p:nvGrpSpPr>
      <p:grpSpPr>
        <a:xfrm>
          <a:off x="0" y="0"/>
          <a:ext cx="0" cy="0"/>
          <a:chOff x="0" y="0"/>
          <a:chExt cx="0" cy="0"/>
        </a:xfrm>
      </p:grpSpPr>
      <p:sp>
        <p:nvSpPr>
          <p:cNvPr id="26" name="Google Shape;26;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 name="Google Shape;27;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Aim of this activity is for students to be able to explain what bullying behaviour is  and can describe how people may show bullying behaviour online. I.e. what methods of communication you can use online.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
        <p:cNvGrpSpPr/>
        <p:nvPr/>
      </p:nvGrpSpPr>
      <p:grpSpPr>
        <a:xfrm>
          <a:off x="0" y="0"/>
          <a:ext cx="0" cy="0"/>
          <a:chOff x="0" y="0"/>
          <a:chExt cx="0" cy="0"/>
        </a:xfrm>
      </p:grpSpPr>
      <p:sp>
        <p:nvSpPr>
          <p:cNvPr id="34" name="Google Shape;34;g8e5e977d65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 name="Google Shape;35;g8e5e977d65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This is to discuss the definition of bullying behaviour by The Diana Award. You may wish to substitute this for a different definition that you use in your school, or country.</a:t>
            </a:r>
            <a:endParaRPr/>
          </a:p>
          <a:p>
            <a:pPr marL="0" lvl="0" indent="0" algn="l" rtl="0">
              <a:spcBef>
                <a:spcPts val="0"/>
              </a:spcBef>
              <a:spcAft>
                <a:spcPts val="0"/>
              </a:spcAft>
              <a:buNone/>
            </a:pPr>
            <a:endParaRPr/>
          </a:p>
          <a:p>
            <a:pPr marL="0" lvl="0" indent="0" algn="l" rtl="0">
              <a:spcBef>
                <a:spcPts val="0"/>
              </a:spcBef>
              <a:spcAft>
                <a:spcPts val="0"/>
              </a:spcAft>
              <a:buNone/>
            </a:pPr>
            <a:r>
              <a:rPr lang="en"/>
              <a:t>Encourage the students to try and fill in the blanks and putting their hands up to answer what words are in the blanks. </a:t>
            </a:r>
            <a:endParaRPr/>
          </a:p>
          <a:p>
            <a:pPr marL="0" lvl="0" indent="0" algn="l" rtl="0">
              <a:spcBef>
                <a:spcPts val="0"/>
              </a:spcBef>
              <a:spcAft>
                <a:spcPts val="0"/>
              </a:spcAft>
              <a:buNone/>
            </a:pPr>
            <a:endParaRPr/>
          </a:p>
          <a:p>
            <a:pPr marL="0" lvl="0" indent="0" algn="l" rtl="0">
              <a:spcBef>
                <a:spcPts val="0"/>
              </a:spcBef>
              <a:spcAft>
                <a:spcPts val="0"/>
              </a:spcAft>
              <a:buNone/>
            </a:pPr>
            <a:r>
              <a:rPr lang="en"/>
              <a:t>Start with the first missing word ‘repeated’- ask students if bullying behaviour happens once or more than once and what is another word for more than once. </a:t>
            </a:r>
            <a:endParaRPr/>
          </a:p>
          <a:p>
            <a:pPr marL="0" lvl="0" indent="0" algn="l" rtl="0">
              <a:spcBef>
                <a:spcPts val="0"/>
              </a:spcBef>
              <a:spcAft>
                <a:spcPts val="0"/>
              </a:spcAft>
              <a:buNone/>
            </a:pPr>
            <a:endParaRPr/>
          </a:p>
          <a:p>
            <a:pPr marL="0" lvl="0" indent="0" algn="l" rtl="0">
              <a:spcBef>
                <a:spcPts val="0"/>
              </a:spcBef>
              <a:spcAft>
                <a:spcPts val="0"/>
              </a:spcAft>
              <a:buNone/>
            </a:pPr>
            <a:r>
              <a:rPr lang="en"/>
              <a:t>The second missing word is ‘negative’ encourage students to think about whether bullying is nice or positive or negative/ mean. </a:t>
            </a:r>
            <a:endParaRPr/>
          </a:p>
          <a:p>
            <a:pPr marL="0" lvl="0" indent="0" algn="l" rtl="0">
              <a:spcBef>
                <a:spcPts val="0"/>
              </a:spcBef>
              <a:spcAft>
                <a:spcPts val="0"/>
              </a:spcAft>
              <a:buNone/>
            </a:pPr>
            <a:endParaRPr/>
          </a:p>
          <a:p>
            <a:pPr marL="0" lvl="0" indent="0" algn="l" rtl="0">
              <a:spcBef>
                <a:spcPts val="0"/>
              </a:spcBef>
              <a:spcAft>
                <a:spcPts val="0"/>
              </a:spcAft>
              <a:buNone/>
            </a:pPr>
            <a:r>
              <a:rPr lang="en"/>
              <a:t>The third word missing is intended- try and explain you have to bully someone on purpose and cannot do it accidentally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
        <p:cNvGrpSpPr/>
        <p:nvPr/>
      </p:nvGrpSpPr>
      <p:grpSpPr>
        <a:xfrm>
          <a:off x="0" y="0"/>
          <a:ext cx="0" cy="0"/>
          <a:chOff x="0" y="0"/>
          <a:chExt cx="0" cy="0"/>
        </a:xfrm>
      </p:grpSpPr>
      <p:sp>
        <p:nvSpPr>
          <p:cNvPr id="43" name="Google Shape;43;g8d2494cf79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 name="Google Shape;44;g8d2494cf79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a:solidFill>
                  <a:schemeClr val="dk1"/>
                </a:solidFill>
              </a:rPr>
              <a:t>This is to discuss the definition of bullying behaviour by The Diana Award </a:t>
            </a: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r>
              <a:rPr lang="en">
                <a:solidFill>
                  <a:schemeClr val="dk1"/>
                </a:solidFill>
              </a:rPr>
              <a:t>Encourage the students to try and fill in the blanks and putting their hands up to answer what words are in the blanks. </a:t>
            </a: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r>
              <a:rPr lang="en">
                <a:solidFill>
                  <a:schemeClr val="dk1"/>
                </a:solidFill>
              </a:rPr>
              <a:t>Start with the first missing word ‘repeated’- ask students if bullying behaviour happens once or more than once and what is another word for more than once. </a:t>
            </a: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r>
              <a:rPr lang="en">
                <a:solidFill>
                  <a:schemeClr val="dk1"/>
                </a:solidFill>
              </a:rPr>
              <a:t>The second missing word is ‘negative’ encourage students to think about whether bullying is nice or positive or negative/ mean. </a:t>
            </a: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r>
              <a:rPr lang="en">
                <a:solidFill>
                  <a:schemeClr val="dk1"/>
                </a:solidFill>
              </a:rPr>
              <a:t>The third word missing is intended- try and explain you have to bully someone on purpose and cannot do it accidentally </a:t>
            </a:r>
            <a:endParaRPr>
              <a:solidFill>
                <a:schemeClr val="dk1"/>
              </a:solidFill>
            </a:endParaRPr>
          </a:p>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g9323afb41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 name="Google Shape;53;g9323afb41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07916"/>
              </a:lnSpc>
              <a:spcBef>
                <a:spcPts val="0"/>
              </a:spcBef>
              <a:spcAft>
                <a:spcPts val="800"/>
              </a:spcAft>
              <a:buClr>
                <a:schemeClr val="dk1"/>
              </a:buClr>
              <a:buSzPts val="1100"/>
              <a:buFont typeface="Arial"/>
              <a:buNone/>
            </a:pPr>
            <a:endParaRPr>
              <a:solidFill>
                <a:schemeClr val="dk1"/>
              </a:solidFill>
              <a:latin typeface="Calibri"/>
              <a:ea typeface="Calibri"/>
              <a:cs typeface="Calibri"/>
              <a:sym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title"/>
          </p:nvPr>
        </p:nvSpPr>
        <p:spPr>
          <a:xfrm>
            <a:off x="497750" y="601750"/>
            <a:ext cx="8646300" cy="22692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Clr>
                <a:srgbClr val="004BC8"/>
              </a:buClr>
              <a:buSzPts val="6000"/>
              <a:buFont typeface="Proxima Nova Semibold"/>
              <a:buChar char="●"/>
              <a:defRPr sz="6000">
                <a:solidFill>
                  <a:srgbClr val="004BC8"/>
                </a:solidFill>
                <a:latin typeface="Proxima Nova Semibold"/>
                <a:ea typeface="Proxima Nova Semibold"/>
                <a:cs typeface="Proxima Nova Semibold"/>
                <a:sym typeface="Proxima Nova Semibold"/>
              </a:defRPr>
            </a:lvl1pPr>
            <a:lvl2pPr lvl="1" algn="ctr" rtl="0">
              <a:spcBef>
                <a:spcPts val="0"/>
              </a:spcBef>
              <a:spcAft>
                <a:spcPts val="0"/>
              </a:spcAft>
              <a:buSzPts val="3600"/>
              <a:buChar char="○"/>
              <a:defRPr sz="3600"/>
            </a:lvl2pPr>
            <a:lvl3pPr lvl="2" algn="ctr" rtl="0">
              <a:spcBef>
                <a:spcPts val="0"/>
              </a:spcBef>
              <a:spcAft>
                <a:spcPts val="0"/>
              </a:spcAft>
              <a:buSzPts val="3600"/>
              <a:buChar char="■"/>
              <a:defRPr sz="3600"/>
            </a:lvl3pPr>
            <a:lvl4pPr lvl="3" algn="ctr" rtl="0">
              <a:spcBef>
                <a:spcPts val="0"/>
              </a:spcBef>
              <a:spcAft>
                <a:spcPts val="0"/>
              </a:spcAft>
              <a:buSzPts val="3600"/>
              <a:buChar char="●"/>
              <a:defRPr sz="3600"/>
            </a:lvl4pPr>
            <a:lvl5pPr lvl="4" algn="ctr" rtl="0">
              <a:spcBef>
                <a:spcPts val="0"/>
              </a:spcBef>
              <a:spcAft>
                <a:spcPts val="0"/>
              </a:spcAft>
              <a:buSzPts val="3600"/>
              <a:buChar char="○"/>
              <a:defRPr sz="3600"/>
            </a:lvl5pPr>
            <a:lvl6pPr lvl="5" algn="ctr" rtl="0">
              <a:spcBef>
                <a:spcPts val="0"/>
              </a:spcBef>
              <a:spcAft>
                <a:spcPts val="0"/>
              </a:spcAft>
              <a:buSzPts val="3600"/>
              <a:buChar char="■"/>
              <a:defRPr sz="3600"/>
            </a:lvl6pPr>
            <a:lvl7pPr lvl="6" algn="ctr" rtl="0">
              <a:spcBef>
                <a:spcPts val="0"/>
              </a:spcBef>
              <a:spcAft>
                <a:spcPts val="0"/>
              </a:spcAft>
              <a:buSzPts val="3600"/>
              <a:buChar char="●"/>
              <a:defRPr sz="3600"/>
            </a:lvl7pPr>
            <a:lvl8pPr lvl="7" algn="ctr" rtl="0">
              <a:spcBef>
                <a:spcPts val="0"/>
              </a:spcBef>
              <a:spcAft>
                <a:spcPts val="0"/>
              </a:spcAft>
              <a:buSzPts val="3600"/>
              <a:buChar char="○"/>
              <a:defRPr sz="3600"/>
            </a:lvl8pPr>
            <a:lvl9pPr lvl="8" algn="ctr" rtl="0">
              <a:spcBef>
                <a:spcPts val="0"/>
              </a:spcBef>
              <a:spcAft>
                <a:spcPts val="0"/>
              </a:spcAft>
              <a:buSzPts val="3600"/>
              <a:buChar char="■"/>
              <a:defRPr sz="3600"/>
            </a:lvl9pPr>
          </a:lstStyle>
          <a:p>
            <a:endParaRPr/>
          </a:p>
        </p:txBody>
      </p:sp>
      <p:sp>
        <p:nvSpPr>
          <p:cNvPr id="11" name="Google Shape;11;p2"/>
          <p:cNvSpPr/>
          <p:nvPr/>
        </p:nvSpPr>
        <p:spPr>
          <a:xfrm>
            <a:off x="1176725" y="2870950"/>
            <a:ext cx="3271200" cy="1739100"/>
          </a:xfrm>
          <a:prstGeom prst="round2DiagRect">
            <a:avLst>
              <a:gd name="adj1" fmla="val 16667"/>
              <a:gd name="adj2" fmla="val 0"/>
            </a:avLst>
          </a:prstGeom>
          <a:solidFill>
            <a:srgbClr val="004BC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FFFFFF"/>
              </a:solidFill>
              <a:latin typeface="Open Sans"/>
              <a:ea typeface="Open Sans"/>
              <a:cs typeface="Open Sans"/>
              <a:sym typeface="Open Sans"/>
            </a:endParaRPr>
          </a:p>
        </p:txBody>
      </p:sp>
      <p:sp>
        <p:nvSpPr>
          <p:cNvPr id="12" name="Google Shape;12;p2"/>
          <p:cNvSpPr txBox="1">
            <a:spLocks noGrp="1"/>
          </p:cNvSpPr>
          <p:nvPr>
            <p:ph type="subTitle" idx="1"/>
          </p:nvPr>
        </p:nvSpPr>
        <p:spPr>
          <a:xfrm>
            <a:off x="1176725" y="2870950"/>
            <a:ext cx="3271200" cy="1739100"/>
          </a:xfrm>
          <a:prstGeom prst="rect">
            <a:avLst/>
          </a:prstGeom>
          <a:noFill/>
          <a:ln>
            <a:noFill/>
          </a:ln>
        </p:spPr>
        <p:txBody>
          <a:bodyPr spcFirstLastPara="1" wrap="square" lIns="91425" tIns="91425" rIns="91425" bIns="91425" anchor="ctr" anchorCtr="0">
            <a:noAutofit/>
          </a:bodyPr>
          <a:lstStyle>
            <a:lvl1pPr lvl="0" algn="ctr" rtl="0">
              <a:lnSpc>
                <a:spcPct val="100000"/>
              </a:lnSpc>
              <a:spcBef>
                <a:spcPts val="0"/>
              </a:spcBef>
              <a:spcAft>
                <a:spcPts val="0"/>
              </a:spcAft>
              <a:buClr>
                <a:srgbClr val="FFFFFF"/>
              </a:buClr>
              <a:buSzPts val="1400"/>
              <a:buFont typeface="Open Sans"/>
              <a:buNone/>
              <a:defRPr>
                <a:solidFill>
                  <a:srgbClr val="FFFFFF"/>
                </a:solidFill>
                <a:latin typeface="Open Sans"/>
                <a:ea typeface="Open Sans"/>
                <a:cs typeface="Open Sans"/>
                <a:sym typeface="Open Sans"/>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Label/heading"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601750"/>
            <a:ext cx="8832300" cy="4008300"/>
          </a:xfrm>
          <a:prstGeom prst="rect">
            <a:avLst/>
          </a:prstGeom>
          <a:noFill/>
          <a:ln>
            <a:noFill/>
          </a:ln>
        </p:spPr>
        <p:txBody>
          <a:bodyPr spcFirstLastPara="1" wrap="square" lIns="91425" tIns="91425" rIns="91425" bIns="91425" anchor="ctr" anchorCtr="0">
            <a:noAutofit/>
          </a:bodyPr>
          <a:lstStyle>
            <a:lvl1pPr lvl="0" algn="ctr">
              <a:spcBef>
                <a:spcPts val="0"/>
              </a:spcBef>
              <a:spcAft>
                <a:spcPts val="0"/>
              </a:spcAft>
              <a:buClr>
                <a:srgbClr val="4B4B4B"/>
              </a:buClr>
              <a:buSzPts val="7200"/>
              <a:buFont typeface="Proxima Nova Semibold"/>
              <a:buChar char="●"/>
              <a:defRPr sz="7200">
                <a:solidFill>
                  <a:srgbClr val="4B4B4B"/>
                </a:solidFill>
                <a:latin typeface="Proxima Nova Semibold"/>
                <a:ea typeface="Proxima Nova Semibold"/>
                <a:cs typeface="Proxima Nova Semibold"/>
                <a:sym typeface="Proxima Nova Semibold"/>
              </a:defRPr>
            </a:lvl1pPr>
            <a:lvl2pPr lvl="1" algn="ctr">
              <a:spcBef>
                <a:spcPts val="0"/>
              </a:spcBef>
              <a:spcAft>
                <a:spcPts val="0"/>
              </a:spcAft>
              <a:buSzPts val="3600"/>
              <a:buChar char="○"/>
              <a:defRPr sz="3600"/>
            </a:lvl2pPr>
            <a:lvl3pPr lvl="2" algn="ctr">
              <a:spcBef>
                <a:spcPts val="0"/>
              </a:spcBef>
              <a:spcAft>
                <a:spcPts val="0"/>
              </a:spcAft>
              <a:buSzPts val="3600"/>
              <a:buChar char="■"/>
              <a:defRPr sz="3600"/>
            </a:lvl3pPr>
            <a:lvl4pPr lvl="3" algn="ctr">
              <a:spcBef>
                <a:spcPts val="0"/>
              </a:spcBef>
              <a:spcAft>
                <a:spcPts val="0"/>
              </a:spcAft>
              <a:buSzPts val="3600"/>
              <a:buChar char="●"/>
              <a:defRPr sz="3600"/>
            </a:lvl4pPr>
            <a:lvl5pPr lvl="4" algn="ctr">
              <a:spcBef>
                <a:spcPts val="0"/>
              </a:spcBef>
              <a:spcAft>
                <a:spcPts val="0"/>
              </a:spcAft>
              <a:buSzPts val="3600"/>
              <a:buChar char="○"/>
              <a:defRPr sz="3600"/>
            </a:lvl5pPr>
            <a:lvl6pPr lvl="5" algn="ctr">
              <a:spcBef>
                <a:spcPts val="0"/>
              </a:spcBef>
              <a:spcAft>
                <a:spcPts val="0"/>
              </a:spcAft>
              <a:buSzPts val="3600"/>
              <a:buChar char="■"/>
              <a:defRPr sz="3600"/>
            </a:lvl6pPr>
            <a:lvl7pPr lvl="6" algn="ctr">
              <a:spcBef>
                <a:spcPts val="0"/>
              </a:spcBef>
              <a:spcAft>
                <a:spcPts val="0"/>
              </a:spcAft>
              <a:buSzPts val="3600"/>
              <a:buChar char="●"/>
              <a:defRPr sz="3600"/>
            </a:lvl7pPr>
            <a:lvl8pPr lvl="7" algn="ctr">
              <a:spcBef>
                <a:spcPts val="0"/>
              </a:spcBef>
              <a:spcAft>
                <a:spcPts val="0"/>
              </a:spcAft>
              <a:buSzPts val="3600"/>
              <a:buChar char="○"/>
              <a:defRPr sz="3600"/>
            </a:lvl8pPr>
            <a:lvl9pPr lvl="8" algn="ctr">
              <a:spcBef>
                <a:spcPts val="0"/>
              </a:spcBef>
              <a:spcAft>
                <a:spcPts val="0"/>
              </a:spcAft>
              <a:buSzPts val="3600"/>
              <a:buChar char="■"/>
              <a:defRPr sz="3600"/>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estion slide" type="tx">
  <p:cSld name="TITLE_AND_BODY">
    <p:spTree>
      <p:nvGrpSpPr>
        <p:cNvPr id="1" name="Shape 15"/>
        <p:cNvGrpSpPr/>
        <p:nvPr/>
      </p:nvGrpSpPr>
      <p:grpSpPr>
        <a:xfrm>
          <a:off x="0" y="0"/>
          <a:ext cx="0" cy="0"/>
          <a:chOff x="0" y="0"/>
          <a:chExt cx="0" cy="0"/>
        </a:xfrm>
      </p:grpSpPr>
      <p:sp>
        <p:nvSpPr>
          <p:cNvPr id="16" name="Google Shape;16;p4"/>
          <p:cNvSpPr txBox="1">
            <a:spLocks noGrp="1"/>
          </p:cNvSpPr>
          <p:nvPr>
            <p:ph type="title"/>
          </p:nvPr>
        </p:nvSpPr>
        <p:spPr>
          <a:xfrm>
            <a:off x="493800" y="478200"/>
            <a:ext cx="8650200" cy="1158600"/>
          </a:xfrm>
          <a:prstGeom prst="rect">
            <a:avLst/>
          </a:prstGeom>
          <a:noFill/>
          <a:ln>
            <a:noFill/>
          </a:ln>
        </p:spPr>
        <p:txBody>
          <a:bodyPr spcFirstLastPara="1" wrap="square" lIns="91425" tIns="91425" rIns="91425" bIns="91425" anchor="t" anchorCtr="0">
            <a:noAutofit/>
          </a:bodyPr>
          <a:lstStyle>
            <a:lvl1pPr lvl="0" algn="ctr">
              <a:spcBef>
                <a:spcPts val="0"/>
              </a:spcBef>
              <a:spcAft>
                <a:spcPts val="0"/>
              </a:spcAft>
              <a:buClr>
                <a:srgbClr val="004BC8"/>
              </a:buClr>
              <a:buSzPts val="3600"/>
              <a:buFont typeface="Proxima Nova Semibold"/>
              <a:buChar char="●"/>
              <a:defRPr sz="3600">
                <a:solidFill>
                  <a:srgbClr val="004BC8"/>
                </a:solidFill>
                <a:latin typeface="Proxima Nova Semibold"/>
                <a:ea typeface="Proxima Nova Semibold"/>
                <a:cs typeface="Proxima Nova Semibold"/>
                <a:sym typeface="Proxima Nova Semibold"/>
              </a:defRPr>
            </a:lvl1pPr>
            <a:lvl2pPr lvl="1">
              <a:spcBef>
                <a:spcPts val="0"/>
              </a:spcBef>
              <a:spcAft>
                <a:spcPts val="0"/>
              </a:spcAft>
              <a:buSzPts val="1400"/>
              <a:buChar char="○"/>
              <a:defRPr/>
            </a:lvl2pPr>
            <a:lvl3pPr lvl="2">
              <a:spcBef>
                <a:spcPts val="0"/>
              </a:spcBef>
              <a:spcAft>
                <a:spcPts val="0"/>
              </a:spcAft>
              <a:buSzPts val="1400"/>
              <a:buChar char="■"/>
              <a:defRPr/>
            </a:lvl3pPr>
            <a:lvl4pPr lvl="3">
              <a:spcBef>
                <a:spcPts val="0"/>
              </a:spcBef>
              <a:spcAft>
                <a:spcPts val="0"/>
              </a:spcAft>
              <a:buSzPts val="1400"/>
              <a:buChar char="●"/>
              <a:defRPr/>
            </a:lvl4pPr>
            <a:lvl5pPr lvl="4">
              <a:spcBef>
                <a:spcPts val="0"/>
              </a:spcBef>
              <a:spcAft>
                <a:spcPts val="0"/>
              </a:spcAft>
              <a:buSzPts val="1400"/>
              <a:buChar char="○"/>
              <a:defRPr/>
            </a:lvl5pPr>
            <a:lvl6pPr lvl="5">
              <a:spcBef>
                <a:spcPts val="0"/>
              </a:spcBef>
              <a:spcAft>
                <a:spcPts val="0"/>
              </a:spcAft>
              <a:buSzPts val="1400"/>
              <a:buChar char="■"/>
              <a:defRPr/>
            </a:lvl6pPr>
            <a:lvl7pPr lvl="6">
              <a:spcBef>
                <a:spcPts val="0"/>
              </a:spcBef>
              <a:spcAft>
                <a:spcPts val="0"/>
              </a:spcAft>
              <a:buSzPts val="1400"/>
              <a:buChar char="●"/>
              <a:defRPr/>
            </a:lvl7pPr>
            <a:lvl8pPr lvl="7">
              <a:spcBef>
                <a:spcPts val="0"/>
              </a:spcBef>
              <a:spcAft>
                <a:spcPts val="0"/>
              </a:spcAft>
              <a:buSzPts val="1400"/>
              <a:buChar char="○"/>
              <a:defRPr/>
            </a:lvl8pPr>
            <a:lvl9pPr lvl="8">
              <a:spcBef>
                <a:spcPts val="0"/>
              </a:spcBef>
              <a:spcAft>
                <a:spcPts val="0"/>
              </a:spcAft>
              <a:buSzPts val="1400"/>
              <a:buChar char="■"/>
              <a:defRPr/>
            </a:lvl9pPr>
          </a:lstStyle>
          <a:p>
            <a:endParaRPr/>
          </a:p>
        </p:txBody>
      </p:sp>
      <p:sp>
        <p:nvSpPr>
          <p:cNvPr id="17" name="Google Shape;17;p4"/>
          <p:cNvSpPr txBox="1">
            <a:spLocks noGrp="1"/>
          </p:cNvSpPr>
          <p:nvPr>
            <p:ph type="body" idx="1"/>
          </p:nvPr>
        </p:nvSpPr>
        <p:spPr>
          <a:xfrm>
            <a:off x="493800" y="1636800"/>
            <a:ext cx="8650200" cy="2932200"/>
          </a:xfrm>
          <a:prstGeom prst="rect">
            <a:avLst/>
          </a:prstGeom>
          <a:noFill/>
          <a:ln>
            <a:noFill/>
          </a:ln>
        </p:spPr>
        <p:txBody>
          <a:bodyPr spcFirstLastPara="1" wrap="square" lIns="91425" tIns="91425" rIns="91425" bIns="91425" anchor="ctr" anchorCtr="0">
            <a:noAutofit/>
          </a:bodyPr>
          <a:lstStyle>
            <a:lvl1pPr marL="457200" lvl="0" indent="-3175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1pPr>
            <a:lvl2pPr marL="914400" lvl="1" indent="-3175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2pPr>
            <a:lvl3pPr marL="1371600" lvl="2" indent="-3175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3pPr>
            <a:lvl4pPr marL="1828800" lvl="3" indent="-3175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4pPr>
            <a:lvl5pPr marL="2286000" lvl="4" indent="-3175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5pPr>
            <a:lvl6pPr marL="2743200" lvl="5" indent="-3175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6pPr>
            <a:lvl7pPr marL="3200400" lvl="6" indent="-3175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7pPr>
            <a:lvl8pPr marL="3657600" lvl="7" indent="-3175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8pPr>
            <a:lvl9pPr marL="4114800" lvl="8" indent="-3175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Heading and one column">
  <p:cSld name="TITLE_AND_BODY_1">
    <p:spTree>
      <p:nvGrpSpPr>
        <p:cNvPr id="1" name="Shape 18"/>
        <p:cNvGrpSpPr/>
        <p:nvPr/>
      </p:nvGrpSpPr>
      <p:grpSpPr>
        <a:xfrm>
          <a:off x="0" y="0"/>
          <a:ext cx="0" cy="0"/>
          <a:chOff x="0" y="0"/>
          <a:chExt cx="0" cy="0"/>
        </a:xfrm>
      </p:grpSpPr>
      <p:sp>
        <p:nvSpPr>
          <p:cNvPr id="19" name="Google Shape;19;p5"/>
          <p:cNvSpPr txBox="1">
            <a:spLocks noGrp="1"/>
          </p:cNvSpPr>
          <p:nvPr>
            <p:ph type="title"/>
          </p:nvPr>
        </p:nvSpPr>
        <p:spPr>
          <a:xfrm>
            <a:off x="493800" y="478200"/>
            <a:ext cx="8650200" cy="11586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Clr>
                <a:srgbClr val="004BC8"/>
              </a:buClr>
              <a:buSzPts val="3600"/>
              <a:buFont typeface="Proxima Nova Semibold"/>
              <a:buChar char="●"/>
              <a:defRPr sz="3600">
                <a:solidFill>
                  <a:srgbClr val="004BC8"/>
                </a:solidFill>
                <a:latin typeface="Proxima Nova Semibold"/>
                <a:ea typeface="Proxima Nova Semibold"/>
                <a:cs typeface="Proxima Nova Semibold"/>
                <a:sym typeface="Proxima Nova Semibold"/>
              </a:defRPr>
            </a:lvl1pPr>
            <a:lvl2pPr lvl="1" rtl="0">
              <a:spcBef>
                <a:spcPts val="0"/>
              </a:spcBef>
              <a:spcAft>
                <a:spcPts val="0"/>
              </a:spcAft>
              <a:buSzPts val="1400"/>
              <a:buChar char="○"/>
              <a:defRPr/>
            </a:lvl2pPr>
            <a:lvl3pPr lvl="2" rtl="0">
              <a:spcBef>
                <a:spcPts val="0"/>
              </a:spcBef>
              <a:spcAft>
                <a:spcPts val="0"/>
              </a:spcAft>
              <a:buSzPts val="1400"/>
              <a:buChar char="■"/>
              <a:defRPr/>
            </a:lvl3pPr>
            <a:lvl4pPr lvl="3" rtl="0">
              <a:spcBef>
                <a:spcPts val="0"/>
              </a:spcBef>
              <a:spcAft>
                <a:spcPts val="0"/>
              </a:spcAft>
              <a:buSzPts val="1400"/>
              <a:buChar char="●"/>
              <a:defRPr/>
            </a:lvl4pPr>
            <a:lvl5pPr lvl="4" rtl="0">
              <a:spcBef>
                <a:spcPts val="0"/>
              </a:spcBef>
              <a:spcAft>
                <a:spcPts val="0"/>
              </a:spcAft>
              <a:buSzPts val="1400"/>
              <a:buChar char="○"/>
              <a:defRPr/>
            </a:lvl5pPr>
            <a:lvl6pPr lvl="5" rtl="0">
              <a:spcBef>
                <a:spcPts val="0"/>
              </a:spcBef>
              <a:spcAft>
                <a:spcPts val="0"/>
              </a:spcAft>
              <a:buSzPts val="1400"/>
              <a:buChar char="■"/>
              <a:defRPr/>
            </a:lvl6pPr>
            <a:lvl7pPr lvl="6" rtl="0">
              <a:spcBef>
                <a:spcPts val="0"/>
              </a:spcBef>
              <a:spcAft>
                <a:spcPts val="0"/>
              </a:spcAft>
              <a:buSzPts val="1400"/>
              <a:buChar char="●"/>
              <a:defRPr/>
            </a:lvl7pPr>
            <a:lvl8pPr lvl="7" rtl="0">
              <a:spcBef>
                <a:spcPts val="0"/>
              </a:spcBef>
              <a:spcAft>
                <a:spcPts val="0"/>
              </a:spcAft>
              <a:buSzPts val="1400"/>
              <a:buChar char="○"/>
              <a:defRPr/>
            </a:lvl8pPr>
            <a:lvl9pPr lvl="8" rtl="0">
              <a:spcBef>
                <a:spcPts val="0"/>
              </a:spcBef>
              <a:spcAft>
                <a:spcPts val="0"/>
              </a:spcAft>
              <a:buSzPts val="1400"/>
              <a:buChar char="■"/>
              <a:defRPr/>
            </a:lvl9pPr>
          </a:lstStyle>
          <a:p>
            <a:endParaRPr/>
          </a:p>
        </p:txBody>
      </p:sp>
      <p:sp>
        <p:nvSpPr>
          <p:cNvPr id="20" name="Google Shape;20;p5"/>
          <p:cNvSpPr txBox="1">
            <a:spLocks noGrp="1"/>
          </p:cNvSpPr>
          <p:nvPr>
            <p:ph type="body" idx="1"/>
          </p:nvPr>
        </p:nvSpPr>
        <p:spPr>
          <a:xfrm>
            <a:off x="493800" y="1636800"/>
            <a:ext cx="8650200" cy="2932200"/>
          </a:xfrm>
          <a:prstGeom prst="rect">
            <a:avLst/>
          </a:prstGeom>
          <a:noFill/>
          <a:ln>
            <a:noFill/>
          </a:ln>
        </p:spPr>
        <p:txBody>
          <a:bodyPr spcFirstLastPara="1" wrap="square" lIns="91425" tIns="91425" rIns="91425" bIns="91425" anchor="ctr" anchorCtr="0">
            <a:noAutofit/>
          </a:bodyPr>
          <a:lstStyle>
            <a:lvl1pPr marL="457200" lvl="0" indent="-3175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1pPr>
            <a:lvl2pPr marL="914400" lvl="1" indent="-3175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2pPr>
            <a:lvl3pPr marL="1371600" lvl="2" indent="-3175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3pPr>
            <a:lvl4pPr marL="1828800" lvl="3" indent="-3175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4pPr>
            <a:lvl5pPr marL="2286000" lvl="4" indent="-3175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5pPr>
            <a:lvl6pPr marL="2743200" lvl="5" indent="-3175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6pPr>
            <a:lvl7pPr marL="3200400" lvl="6" indent="-3175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7pPr>
            <a:lvl8pPr marL="3657600" lvl="7" indent="-3175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8pPr>
            <a:lvl9pPr marL="4114800" lvl="8" indent="-3175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Heading and two columns" type="twoColTx">
  <p:cSld name="TITLE_AND_TWO_COLUMNS">
    <p:spTree>
      <p:nvGrpSpPr>
        <p:cNvPr id="1" name="Shape 21"/>
        <p:cNvGrpSpPr/>
        <p:nvPr/>
      </p:nvGrpSpPr>
      <p:grpSpPr>
        <a:xfrm>
          <a:off x="0" y="0"/>
          <a:ext cx="0" cy="0"/>
          <a:chOff x="0" y="0"/>
          <a:chExt cx="0" cy="0"/>
        </a:xfrm>
      </p:grpSpPr>
      <p:sp>
        <p:nvSpPr>
          <p:cNvPr id="22" name="Google Shape;22;p6"/>
          <p:cNvSpPr txBox="1">
            <a:spLocks noGrp="1"/>
          </p:cNvSpPr>
          <p:nvPr>
            <p:ph type="body" idx="1"/>
          </p:nvPr>
        </p:nvSpPr>
        <p:spPr>
          <a:xfrm>
            <a:off x="638325" y="1636675"/>
            <a:ext cx="4101300" cy="2932200"/>
          </a:xfrm>
          <a:prstGeom prst="rect">
            <a:avLst/>
          </a:prstGeom>
          <a:noFill/>
          <a:ln>
            <a:noFill/>
          </a:ln>
        </p:spPr>
        <p:txBody>
          <a:bodyPr spcFirstLastPara="1" wrap="square" lIns="91425" tIns="91425" rIns="91425" bIns="91425" anchor="ctr" anchorCtr="0">
            <a:noAutofit/>
          </a:bodyPr>
          <a:lstStyle>
            <a:lvl1pPr marL="457200" lvl="0" indent="-3175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1pPr>
            <a:lvl2pPr marL="914400" lvl="1" indent="-3175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2pPr>
            <a:lvl3pPr marL="1371600" lvl="2" indent="-3175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3pPr>
            <a:lvl4pPr marL="1828800" lvl="3" indent="-3175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4pPr>
            <a:lvl5pPr marL="2286000" lvl="4" indent="-3175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5pPr>
            <a:lvl6pPr marL="2743200" lvl="5" indent="-3175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6pPr>
            <a:lvl7pPr marL="3200400" lvl="6" indent="-3175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7pPr>
            <a:lvl8pPr marL="3657600" lvl="7" indent="-3175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8pPr>
            <a:lvl9pPr marL="4114800" lvl="8" indent="-3175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9pPr>
          </a:lstStyle>
          <a:p>
            <a:endParaRPr/>
          </a:p>
        </p:txBody>
      </p:sp>
      <p:sp>
        <p:nvSpPr>
          <p:cNvPr id="23" name="Google Shape;23;p6"/>
          <p:cNvSpPr txBox="1">
            <a:spLocks noGrp="1"/>
          </p:cNvSpPr>
          <p:nvPr>
            <p:ph type="title"/>
          </p:nvPr>
        </p:nvSpPr>
        <p:spPr>
          <a:xfrm>
            <a:off x="493800" y="478200"/>
            <a:ext cx="8650200" cy="11586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Clr>
                <a:srgbClr val="004BC8"/>
              </a:buClr>
              <a:buSzPts val="3600"/>
              <a:buFont typeface="Proxima Nova Semibold"/>
              <a:buChar char="●"/>
              <a:defRPr sz="3600">
                <a:solidFill>
                  <a:srgbClr val="004BC8"/>
                </a:solidFill>
                <a:latin typeface="Proxima Nova Semibold"/>
                <a:ea typeface="Proxima Nova Semibold"/>
                <a:cs typeface="Proxima Nova Semibold"/>
                <a:sym typeface="Proxima Nova Semibold"/>
              </a:defRPr>
            </a:lvl1pPr>
            <a:lvl2pPr lvl="1" rtl="0">
              <a:spcBef>
                <a:spcPts val="0"/>
              </a:spcBef>
              <a:spcAft>
                <a:spcPts val="0"/>
              </a:spcAft>
              <a:buSzPts val="1400"/>
              <a:buChar char="○"/>
              <a:defRPr/>
            </a:lvl2pPr>
            <a:lvl3pPr lvl="2" rtl="0">
              <a:spcBef>
                <a:spcPts val="0"/>
              </a:spcBef>
              <a:spcAft>
                <a:spcPts val="0"/>
              </a:spcAft>
              <a:buSzPts val="1400"/>
              <a:buChar char="■"/>
              <a:defRPr/>
            </a:lvl3pPr>
            <a:lvl4pPr lvl="3" rtl="0">
              <a:spcBef>
                <a:spcPts val="0"/>
              </a:spcBef>
              <a:spcAft>
                <a:spcPts val="0"/>
              </a:spcAft>
              <a:buSzPts val="1400"/>
              <a:buChar char="●"/>
              <a:defRPr/>
            </a:lvl4pPr>
            <a:lvl5pPr lvl="4" rtl="0">
              <a:spcBef>
                <a:spcPts val="0"/>
              </a:spcBef>
              <a:spcAft>
                <a:spcPts val="0"/>
              </a:spcAft>
              <a:buSzPts val="1400"/>
              <a:buChar char="○"/>
              <a:defRPr/>
            </a:lvl5pPr>
            <a:lvl6pPr lvl="5" rtl="0">
              <a:spcBef>
                <a:spcPts val="0"/>
              </a:spcBef>
              <a:spcAft>
                <a:spcPts val="0"/>
              </a:spcAft>
              <a:buSzPts val="1400"/>
              <a:buChar char="■"/>
              <a:defRPr/>
            </a:lvl6pPr>
            <a:lvl7pPr lvl="6" rtl="0">
              <a:spcBef>
                <a:spcPts val="0"/>
              </a:spcBef>
              <a:spcAft>
                <a:spcPts val="0"/>
              </a:spcAft>
              <a:buSzPts val="1400"/>
              <a:buChar char="●"/>
              <a:defRPr/>
            </a:lvl7pPr>
            <a:lvl8pPr lvl="7" rtl="0">
              <a:spcBef>
                <a:spcPts val="0"/>
              </a:spcBef>
              <a:spcAft>
                <a:spcPts val="0"/>
              </a:spcAft>
              <a:buSzPts val="1400"/>
              <a:buChar char="○"/>
              <a:defRPr/>
            </a:lvl8pPr>
            <a:lvl9pPr lvl="8" rtl="0">
              <a:spcBef>
                <a:spcPts val="0"/>
              </a:spcBef>
              <a:spcAft>
                <a:spcPts val="0"/>
              </a:spcAft>
              <a:buSzPts val="1400"/>
              <a:buChar char="■"/>
              <a:defRPr/>
            </a:lvl9pPr>
          </a:lstStyle>
          <a:p>
            <a:endParaRPr/>
          </a:p>
        </p:txBody>
      </p:sp>
      <p:sp>
        <p:nvSpPr>
          <p:cNvPr id="24" name="Google Shape;24;p6"/>
          <p:cNvSpPr txBox="1">
            <a:spLocks noGrp="1"/>
          </p:cNvSpPr>
          <p:nvPr>
            <p:ph type="body" idx="2"/>
          </p:nvPr>
        </p:nvSpPr>
        <p:spPr>
          <a:xfrm>
            <a:off x="4963775" y="1636675"/>
            <a:ext cx="4101300" cy="2932200"/>
          </a:xfrm>
          <a:prstGeom prst="rect">
            <a:avLst/>
          </a:prstGeom>
          <a:noFill/>
          <a:ln>
            <a:noFill/>
          </a:ln>
        </p:spPr>
        <p:txBody>
          <a:bodyPr spcFirstLastPara="1" wrap="square" lIns="91425" tIns="91425" rIns="91425" bIns="91425" anchor="ctr" anchorCtr="0">
            <a:noAutofit/>
          </a:bodyPr>
          <a:lstStyle>
            <a:lvl1pPr marL="457200" lvl="0" indent="-3175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1pPr>
            <a:lvl2pPr marL="914400" lvl="1" indent="-3175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2pPr>
            <a:lvl3pPr marL="1371600" lvl="2" indent="-3175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3pPr>
            <a:lvl4pPr marL="1828800" lvl="3" indent="-3175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4pPr>
            <a:lvl5pPr marL="2286000" lvl="4" indent="-3175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5pPr>
            <a:lvl6pPr marL="2743200" lvl="5" indent="-3175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6pPr>
            <a:lvl7pPr marL="3200400" lvl="6" indent="-3175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7pPr>
            <a:lvl8pPr marL="3657600" lvl="7" indent="-3175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8pPr>
            <a:lvl9pPr marL="4114800" lvl="8" indent="-3175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p:nvPr/>
        </p:nvSpPr>
        <p:spPr>
          <a:xfrm>
            <a:off x="497750" y="0"/>
            <a:ext cx="8646300" cy="442500"/>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
                <a:solidFill>
                  <a:srgbClr val="004BC8"/>
                </a:solidFill>
                <a:latin typeface="Proxima Nova Semibold"/>
                <a:ea typeface="Proxima Nova Semibold"/>
                <a:cs typeface="Proxima Nova Semibold"/>
                <a:sym typeface="Proxima Nova Semibold"/>
              </a:rPr>
              <a:t>Ages 7-11</a:t>
            </a:r>
            <a:endParaRPr sz="1400">
              <a:solidFill>
                <a:srgbClr val="004BC8"/>
              </a:solidFill>
              <a:latin typeface="Proxima Nova Semibold"/>
              <a:ea typeface="Proxima Nova Semibold"/>
              <a:cs typeface="Proxima Nova Semibold"/>
              <a:sym typeface="Proxima Nova Semibold"/>
            </a:endParaRPr>
          </a:p>
        </p:txBody>
      </p:sp>
      <p:pic>
        <p:nvPicPr>
          <p:cNvPr id="7" name="Google Shape;7;p1"/>
          <p:cNvPicPr preferRelativeResize="0"/>
          <p:nvPr/>
        </p:nvPicPr>
        <p:blipFill rotWithShape="1">
          <a:blip r:embed="rId7">
            <a:alphaModFix/>
          </a:blip>
          <a:srcRect/>
          <a:stretch/>
        </p:blipFill>
        <p:spPr>
          <a:xfrm>
            <a:off x="0" y="0"/>
            <a:ext cx="497746" cy="5143501"/>
          </a:xfrm>
          <a:prstGeom prst="rect">
            <a:avLst/>
          </a:prstGeom>
          <a:noFill/>
          <a:ln>
            <a:noFill/>
          </a:ln>
        </p:spPr>
      </p:pic>
      <p:pic>
        <p:nvPicPr>
          <p:cNvPr id="8" name="Google Shape;8;p1"/>
          <p:cNvPicPr preferRelativeResize="0"/>
          <p:nvPr/>
        </p:nvPicPr>
        <p:blipFill rotWithShape="1">
          <a:blip r:embed="rId8">
            <a:alphaModFix/>
          </a:blip>
          <a:srcRect/>
          <a:stretch/>
        </p:blipFill>
        <p:spPr>
          <a:xfrm>
            <a:off x="7707900" y="4656280"/>
            <a:ext cx="1352002" cy="405206"/>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hyperlink" Target="https://www.antibullying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497750" y="601750"/>
            <a:ext cx="8646300" cy="992700"/>
          </a:xfrm>
          <a:prstGeom prst="rect">
            <a:avLst/>
          </a:prstGeom>
        </p:spPr>
        <p:txBody>
          <a:bodyPr spcFirstLastPara="1" wrap="square" lIns="91425" tIns="91425" rIns="91425" bIns="91425" anchor="t" anchorCtr="0">
            <a:noAutofit/>
          </a:bodyPr>
          <a:lstStyle/>
          <a:p>
            <a:pPr marL="0" lvl="0" indent="0" algn="ctr" rtl="0">
              <a:lnSpc>
                <a:spcPct val="80000"/>
              </a:lnSpc>
              <a:spcBef>
                <a:spcPts val="0"/>
              </a:spcBef>
              <a:spcAft>
                <a:spcPts val="0"/>
              </a:spcAft>
              <a:buNone/>
            </a:pPr>
            <a:r>
              <a:rPr lang="en">
                <a:solidFill>
                  <a:srgbClr val="4B4B4B"/>
                </a:solidFill>
              </a:rPr>
              <a:t>Fill in the</a:t>
            </a:r>
            <a:r>
              <a:rPr lang="en"/>
              <a:t> </a:t>
            </a:r>
            <a:endParaRPr/>
          </a:p>
          <a:p>
            <a:pPr marL="0" lvl="0" indent="0" algn="ctr" rtl="0">
              <a:lnSpc>
                <a:spcPct val="80000"/>
              </a:lnSpc>
              <a:spcBef>
                <a:spcPts val="0"/>
              </a:spcBef>
              <a:spcAft>
                <a:spcPts val="0"/>
              </a:spcAft>
              <a:buNone/>
            </a:pPr>
            <a:r>
              <a:rPr lang="en"/>
              <a:t>missing words </a:t>
            </a:r>
            <a:endParaRPr/>
          </a:p>
        </p:txBody>
      </p:sp>
      <p:sp>
        <p:nvSpPr>
          <p:cNvPr id="30" name="Google Shape;30;p7"/>
          <p:cNvSpPr txBox="1">
            <a:spLocks noGrp="1"/>
          </p:cNvSpPr>
          <p:nvPr>
            <p:ph type="subTitle" idx="1"/>
          </p:nvPr>
        </p:nvSpPr>
        <p:spPr>
          <a:xfrm>
            <a:off x="1176725" y="2870950"/>
            <a:ext cx="3271200" cy="1739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I can give examples of how bullying behaviour could appear online and how someone can get support.</a:t>
            </a:r>
            <a:endParaRPr b="1"/>
          </a:p>
        </p:txBody>
      </p:sp>
      <p:pic>
        <p:nvPicPr>
          <p:cNvPr id="31" name="Google Shape;31;p7"/>
          <p:cNvPicPr preferRelativeResize="0"/>
          <p:nvPr/>
        </p:nvPicPr>
        <p:blipFill>
          <a:blip r:embed="rId3">
            <a:alphaModFix amt="3000"/>
          </a:blip>
          <a:stretch>
            <a:fillRect/>
          </a:stretch>
        </p:blipFill>
        <p:spPr>
          <a:xfrm>
            <a:off x="4028450" y="-803400"/>
            <a:ext cx="8330002" cy="8330002"/>
          </a:xfrm>
          <a:prstGeom prst="rect">
            <a:avLst/>
          </a:prstGeom>
          <a:noFill/>
          <a:ln>
            <a:noFill/>
          </a:ln>
        </p:spPr>
      </p:pic>
      <p:pic>
        <p:nvPicPr>
          <p:cNvPr id="32" name="Google Shape;32;p7"/>
          <p:cNvPicPr preferRelativeResize="0"/>
          <p:nvPr/>
        </p:nvPicPr>
        <p:blipFill>
          <a:blip r:embed="rId4">
            <a:alphaModFix/>
          </a:blip>
          <a:stretch>
            <a:fillRect/>
          </a:stretch>
        </p:blipFill>
        <p:spPr>
          <a:xfrm>
            <a:off x="4988550" y="1984600"/>
            <a:ext cx="3470602" cy="347060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6"/>
        <p:cNvGrpSpPr/>
        <p:nvPr/>
      </p:nvGrpSpPr>
      <p:grpSpPr>
        <a:xfrm>
          <a:off x="0" y="0"/>
          <a:ext cx="0" cy="0"/>
          <a:chOff x="0" y="0"/>
          <a:chExt cx="0" cy="0"/>
        </a:xfrm>
      </p:grpSpPr>
      <p:sp>
        <p:nvSpPr>
          <p:cNvPr id="37" name="Google Shape;37;p8"/>
          <p:cNvSpPr txBox="1">
            <a:spLocks noGrp="1"/>
          </p:cNvSpPr>
          <p:nvPr>
            <p:ph type="title"/>
          </p:nvPr>
        </p:nvSpPr>
        <p:spPr>
          <a:xfrm>
            <a:off x="646200" y="859200"/>
            <a:ext cx="8650200" cy="1158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solidFill>
                  <a:srgbClr val="4B4B4B"/>
                </a:solidFill>
              </a:rPr>
              <a:t>What do we mean by </a:t>
            </a:r>
            <a:r>
              <a:rPr lang="en"/>
              <a:t>bullying?</a:t>
            </a:r>
            <a:endParaRPr/>
          </a:p>
        </p:txBody>
      </p:sp>
      <p:sp>
        <p:nvSpPr>
          <p:cNvPr id="38" name="Google Shape;38;p8"/>
          <p:cNvSpPr txBox="1">
            <a:spLocks noGrp="1"/>
          </p:cNvSpPr>
          <p:nvPr>
            <p:ph type="body" idx="1"/>
          </p:nvPr>
        </p:nvSpPr>
        <p:spPr>
          <a:xfrm>
            <a:off x="1299275" y="2153200"/>
            <a:ext cx="7513200" cy="2932200"/>
          </a:xfrm>
          <a:prstGeom prst="rect">
            <a:avLst/>
          </a:prstGeom>
        </p:spPr>
        <p:txBody>
          <a:bodyPr spcFirstLastPara="1" wrap="square" lIns="91425" tIns="91425" rIns="91425" bIns="91425" anchor="ctr" anchorCtr="0">
            <a:noAutofit/>
          </a:bodyPr>
          <a:lstStyle/>
          <a:p>
            <a:pPr marL="0" lvl="0" indent="0" algn="l" rtl="0">
              <a:lnSpc>
                <a:spcPct val="150000"/>
              </a:lnSpc>
              <a:spcBef>
                <a:spcPts val="0"/>
              </a:spcBef>
              <a:spcAft>
                <a:spcPts val="0"/>
              </a:spcAft>
              <a:buNone/>
            </a:pPr>
            <a:r>
              <a:rPr lang="en" sz="2600"/>
              <a:t>_____________    ____________  behaviour that is _____________   to make someone feel upset/ uncomfortable and unsafe </a:t>
            </a:r>
            <a:endParaRPr/>
          </a:p>
          <a:p>
            <a:pPr marL="0" lvl="0" indent="0" algn="l" rtl="0">
              <a:lnSpc>
                <a:spcPct val="150000"/>
              </a:lnSpc>
              <a:spcBef>
                <a:spcPts val="0"/>
              </a:spcBef>
              <a:spcAft>
                <a:spcPts val="0"/>
              </a:spcAft>
              <a:buNone/>
            </a:pPr>
            <a:endParaRPr/>
          </a:p>
          <a:p>
            <a:pPr marL="0" lvl="0" indent="0" algn="l" rtl="0">
              <a:lnSpc>
                <a:spcPct val="150000"/>
              </a:lnSpc>
              <a:spcBef>
                <a:spcPts val="0"/>
              </a:spcBef>
              <a:spcAft>
                <a:spcPts val="0"/>
              </a:spcAft>
              <a:buNone/>
            </a:pPr>
            <a:endParaRPr/>
          </a:p>
        </p:txBody>
      </p:sp>
      <p:sp>
        <p:nvSpPr>
          <p:cNvPr id="39" name="Google Shape;39;p8"/>
          <p:cNvSpPr txBox="1"/>
          <p:nvPr/>
        </p:nvSpPr>
        <p:spPr>
          <a:xfrm>
            <a:off x="1499700" y="2153200"/>
            <a:ext cx="2009400" cy="422100"/>
          </a:xfrm>
          <a:prstGeom prst="rect">
            <a:avLst/>
          </a:prstGeom>
          <a:noFill/>
          <a:ln>
            <a:noFill/>
          </a:ln>
        </p:spPr>
        <p:txBody>
          <a:bodyPr spcFirstLastPara="1" wrap="square" lIns="91425" tIns="91425" rIns="91425" bIns="91425" anchor="t" anchorCtr="0">
            <a:noAutofit/>
          </a:bodyPr>
          <a:lstStyle/>
          <a:p>
            <a:pPr marL="0" lvl="0" indent="0" algn="l" rtl="0">
              <a:lnSpc>
                <a:spcPct val="150000"/>
              </a:lnSpc>
              <a:spcBef>
                <a:spcPts val="0"/>
              </a:spcBef>
              <a:spcAft>
                <a:spcPts val="0"/>
              </a:spcAft>
              <a:buClr>
                <a:schemeClr val="dk1"/>
              </a:buClr>
              <a:buSzPts val="1100"/>
              <a:buFont typeface="Arial"/>
              <a:buNone/>
            </a:pPr>
            <a:r>
              <a:rPr lang="en" sz="2600">
                <a:solidFill>
                  <a:srgbClr val="004BC8"/>
                </a:solidFill>
                <a:latin typeface="Open Sans"/>
                <a:ea typeface="Open Sans"/>
                <a:cs typeface="Open Sans"/>
                <a:sym typeface="Open Sans"/>
              </a:rPr>
              <a:t>R</a:t>
            </a:r>
            <a:endParaRPr>
              <a:solidFill>
                <a:srgbClr val="004BC8"/>
              </a:solidFill>
            </a:endParaRPr>
          </a:p>
        </p:txBody>
      </p:sp>
      <p:sp>
        <p:nvSpPr>
          <p:cNvPr id="40" name="Google Shape;40;p8"/>
          <p:cNvSpPr txBox="1"/>
          <p:nvPr/>
        </p:nvSpPr>
        <p:spPr>
          <a:xfrm>
            <a:off x="3719692" y="2153200"/>
            <a:ext cx="2009400" cy="422100"/>
          </a:xfrm>
          <a:prstGeom prst="rect">
            <a:avLst/>
          </a:prstGeom>
          <a:noFill/>
          <a:ln>
            <a:noFill/>
          </a:ln>
        </p:spPr>
        <p:txBody>
          <a:bodyPr spcFirstLastPara="1" wrap="square" lIns="91425" tIns="91425" rIns="91425" bIns="91425" anchor="t" anchorCtr="0">
            <a:noAutofit/>
          </a:bodyPr>
          <a:lstStyle/>
          <a:p>
            <a:pPr marL="0" lvl="0" indent="0" algn="l" rtl="0">
              <a:lnSpc>
                <a:spcPct val="150000"/>
              </a:lnSpc>
              <a:spcBef>
                <a:spcPts val="0"/>
              </a:spcBef>
              <a:spcAft>
                <a:spcPts val="0"/>
              </a:spcAft>
              <a:buNone/>
            </a:pPr>
            <a:r>
              <a:rPr lang="en" sz="2600">
                <a:solidFill>
                  <a:srgbClr val="004BC8"/>
                </a:solidFill>
                <a:latin typeface="Open Sans"/>
                <a:ea typeface="Open Sans"/>
                <a:cs typeface="Open Sans"/>
                <a:sym typeface="Open Sans"/>
              </a:rPr>
              <a:t>n</a:t>
            </a:r>
            <a:endParaRPr>
              <a:solidFill>
                <a:srgbClr val="004BC8"/>
              </a:solidFill>
            </a:endParaRPr>
          </a:p>
        </p:txBody>
      </p:sp>
      <p:sp>
        <p:nvSpPr>
          <p:cNvPr id="41" name="Google Shape;41;p8"/>
          <p:cNvSpPr txBox="1"/>
          <p:nvPr/>
        </p:nvSpPr>
        <p:spPr>
          <a:xfrm>
            <a:off x="1499700" y="2800643"/>
            <a:ext cx="2009400" cy="422100"/>
          </a:xfrm>
          <a:prstGeom prst="rect">
            <a:avLst/>
          </a:prstGeom>
          <a:noFill/>
          <a:ln>
            <a:noFill/>
          </a:ln>
        </p:spPr>
        <p:txBody>
          <a:bodyPr spcFirstLastPara="1" wrap="square" lIns="91425" tIns="91425" rIns="91425" bIns="91425" anchor="t" anchorCtr="0">
            <a:noAutofit/>
          </a:bodyPr>
          <a:lstStyle/>
          <a:p>
            <a:pPr marL="0" lvl="0" indent="0" algn="l" rtl="0">
              <a:lnSpc>
                <a:spcPct val="150000"/>
              </a:lnSpc>
              <a:spcBef>
                <a:spcPts val="0"/>
              </a:spcBef>
              <a:spcAft>
                <a:spcPts val="0"/>
              </a:spcAft>
              <a:buNone/>
            </a:pPr>
            <a:r>
              <a:rPr lang="en" sz="2600">
                <a:solidFill>
                  <a:srgbClr val="004BC8"/>
                </a:solidFill>
                <a:latin typeface="Open Sans"/>
                <a:ea typeface="Open Sans"/>
                <a:cs typeface="Open Sans"/>
                <a:sym typeface="Open Sans"/>
              </a:rPr>
              <a:t>i</a:t>
            </a:r>
            <a:endParaRPr>
              <a:solidFill>
                <a:srgbClr val="004BC8"/>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5"/>
        <p:cNvGrpSpPr/>
        <p:nvPr/>
      </p:nvGrpSpPr>
      <p:grpSpPr>
        <a:xfrm>
          <a:off x="0" y="0"/>
          <a:ext cx="0" cy="0"/>
          <a:chOff x="0" y="0"/>
          <a:chExt cx="0" cy="0"/>
        </a:xfrm>
      </p:grpSpPr>
      <p:sp>
        <p:nvSpPr>
          <p:cNvPr id="46" name="Google Shape;46;p9"/>
          <p:cNvSpPr txBox="1">
            <a:spLocks noGrp="1"/>
          </p:cNvSpPr>
          <p:nvPr>
            <p:ph type="title"/>
          </p:nvPr>
        </p:nvSpPr>
        <p:spPr>
          <a:xfrm>
            <a:off x="646200" y="859200"/>
            <a:ext cx="8650200" cy="1158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solidFill>
                  <a:srgbClr val="4B4B4B"/>
                </a:solidFill>
              </a:rPr>
              <a:t>What does </a:t>
            </a:r>
            <a:r>
              <a:rPr lang="en"/>
              <a:t>bullying behaviour mean?</a:t>
            </a:r>
            <a:endParaRPr/>
          </a:p>
        </p:txBody>
      </p:sp>
      <p:sp>
        <p:nvSpPr>
          <p:cNvPr id="47" name="Google Shape;47;p9"/>
          <p:cNvSpPr txBox="1">
            <a:spLocks noGrp="1"/>
          </p:cNvSpPr>
          <p:nvPr>
            <p:ph type="body" idx="1"/>
          </p:nvPr>
        </p:nvSpPr>
        <p:spPr>
          <a:xfrm>
            <a:off x="1299275" y="2153200"/>
            <a:ext cx="7513200" cy="2932200"/>
          </a:xfrm>
          <a:prstGeom prst="rect">
            <a:avLst/>
          </a:prstGeom>
        </p:spPr>
        <p:txBody>
          <a:bodyPr spcFirstLastPara="1" wrap="square" lIns="91425" tIns="91425" rIns="91425" bIns="91425" anchor="ctr" anchorCtr="0">
            <a:noAutofit/>
          </a:bodyPr>
          <a:lstStyle/>
          <a:p>
            <a:pPr marL="0" lvl="0" indent="0" algn="l" rtl="0">
              <a:lnSpc>
                <a:spcPct val="150000"/>
              </a:lnSpc>
              <a:spcBef>
                <a:spcPts val="0"/>
              </a:spcBef>
              <a:spcAft>
                <a:spcPts val="0"/>
              </a:spcAft>
              <a:buNone/>
            </a:pPr>
            <a:r>
              <a:rPr lang="en" sz="2600"/>
              <a:t>_____________    ____________  behaviour that is _____________   to make someone feel upset/ uncomfortable and unsafe </a:t>
            </a:r>
            <a:endParaRPr/>
          </a:p>
          <a:p>
            <a:pPr marL="0" lvl="0" indent="0" algn="l" rtl="0">
              <a:lnSpc>
                <a:spcPct val="150000"/>
              </a:lnSpc>
              <a:spcBef>
                <a:spcPts val="0"/>
              </a:spcBef>
              <a:spcAft>
                <a:spcPts val="0"/>
              </a:spcAft>
              <a:buNone/>
            </a:pPr>
            <a:endParaRPr/>
          </a:p>
          <a:p>
            <a:pPr marL="0" lvl="0" indent="0" algn="l" rtl="0">
              <a:lnSpc>
                <a:spcPct val="150000"/>
              </a:lnSpc>
              <a:spcBef>
                <a:spcPts val="0"/>
              </a:spcBef>
              <a:spcAft>
                <a:spcPts val="0"/>
              </a:spcAft>
              <a:buNone/>
            </a:pPr>
            <a:endParaRPr/>
          </a:p>
        </p:txBody>
      </p:sp>
      <p:sp>
        <p:nvSpPr>
          <p:cNvPr id="48" name="Google Shape;48;p9"/>
          <p:cNvSpPr txBox="1"/>
          <p:nvPr/>
        </p:nvSpPr>
        <p:spPr>
          <a:xfrm>
            <a:off x="1499700" y="2153200"/>
            <a:ext cx="2009400" cy="422100"/>
          </a:xfrm>
          <a:prstGeom prst="rect">
            <a:avLst/>
          </a:prstGeom>
          <a:noFill/>
          <a:ln>
            <a:noFill/>
          </a:ln>
        </p:spPr>
        <p:txBody>
          <a:bodyPr spcFirstLastPara="1" wrap="square" lIns="91425" tIns="91425" rIns="91425" bIns="91425" anchor="t" anchorCtr="0">
            <a:noAutofit/>
          </a:bodyPr>
          <a:lstStyle/>
          <a:p>
            <a:pPr marL="0" lvl="0" indent="0" algn="l" rtl="0">
              <a:lnSpc>
                <a:spcPct val="150000"/>
              </a:lnSpc>
              <a:spcBef>
                <a:spcPts val="0"/>
              </a:spcBef>
              <a:spcAft>
                <a:spcPts val="0"/>
              </a:spcAft>
              <a:buClr>
                <a:schemeClr val="dk1"/>
              </a:buClr>
              <a:buSzPts val="1100"/>
              <a:buFont typeface="Arial"/>
              <a:buNone/>
            </a:pPr>
            <a:r>
              <a:rPr lang="en" sz="2600">
                <a:solidFill>
                  <a:srgbClr val="004BC8"/>
                </a:solidFill>
                <a:latin typeface="Open Sans"/>
                <a:ea typeface="Open Sans"/>
                <a:cs typeface="Open Sans"/>
                <a:sym typeface="Open Sans"/>
              </a:rPr>
              <a:t>Repeated</a:t>
            </a:r>
            <a:endParaRPr>
              <a:solidFill>
                <a:srgbClr val="004BC8"/>
              </a:solidFill>
            </a:endParaRPr>
          </a:p>
        </p:txBody>
      </p:sp>
      <p:sp>
        <p:nvSpPr>
          <p:cNvPr id="49" name="Google Shape;49;p9"/>
          <p:cNvSpPr txBox="1"/>
          <p:nvPr/>
        </p:nvSpPr>
        <p:spPr>
          <a:xfrm>
            <a:off x="3719692" y="2153200"/>
            <a:ext cx="2009400" cy="422100"/>
          </a:xfrm>
          <a:prstGeom prst="rect">
            <a:avLst/>
          </a:prstGeom>
          <a:noFill/>
          <a:ln>
            <a:noFill/>
          </a:ln>
        </p:spPr>
        <p:txBody>
          <a:bodyPr spcFirstLastPara="1" wrap="square" lIns="91425" tIns="91425" rIns="91425" bIns="91425" anchor="t" anchorCtr="0">
            <a:noAutofit/>
          </a:bodyPr>
          <a:lstStyle/>
          <a:p>
            <a:pPr marL="0" lvl="0" indent="0" algn="l" rtl="0">
              <a:lnSpc>
                <a:spcPct val="150000"/>
              </a:lnSpc>
              <a:spcBef>
                <a:spcPts val="0"/>
              </a:spcBef>
              <a:spcAft>
                <a:spcPts val="0"/>
              </a:spcAft>
              <a:buNone/>
            </a:pPr>
            <a:r>
              <a:rPr lang="en" sz="2600">
                <a:solidFill>
                  <a:srgbClr val="004BC8"/>
                </a:solidFill>
                <a:latin typeface="Open Sans"/>
                <a:ea typeface="Open Sans"/>
                <a:cs typeface="Open Sans"/>
                <a:sym typeface="Open Sans"/>
              </a:rPr>
              <a:t>negative</a:t>
            </a:r>
            <a:endParaRPr>
              <a:solidFill>
                <a:srgbClr val="004BC8"/>
              </a:solidFill>
            </a:endParaRPr>
          </a:p>
        </p:txBody>
      </p:sp>
      <p:sp>
        <p:nvSpPr>
          <p:cNvPr id="50" name="Google Shape;50;p9"/>
          <p:cNvSpPr txBox="1"/>
          <p:nvPr/>
        </p:nvSpPr>
        <p:spPr>
          <a:xfrm>
            <a:off x="1499700" y="2800643"/>
            <a:ext cx="2009400" cy="422100"/>
          </a:xfrm>
          <a:prstGeom prst="rect">
            <a:avLst/>
          </a:prstGeom>
          <a:noFill/>
          <a:ln>
            <a:noFill/>
          </a:ln>
        </p:spPr>
        <p:txBody>
          <a:bodyPr spcFirstLastPara="1" wrap="square" lIns="91425" tIns="91425" rIns="91425" bIns="91425" anchor="t" anchorCtr="0">
            <a:noAutofit/>
          </a:bodyPr>
          <a:lstStyle/>
          <a:p>
            <a:pPr marL="0" lvl="0" indent="0" algn="l" rtl="0">
              <a:lnSpc>
                <a:spcPct val="150000"/>
              </a:lnSpc>
              <a:spcBef>
                <a:spcPts val="0"/>
              </a:spcBef>
              <a:spcAft>
                <a:spcPts val="0"/>
              </a:spcAft>
              <a:buNone/>
            </a:pPr>
            <a:r>
              <a:rPr lang="en" sz="2600">
                <a:solidFill>
                  <a:srgbClr val="004BC8"/>
                </a:solidFill>
                <a:latin typeface="Open Sans"/>
                <a:ea typeface="Open Sans"/>
                <a:cs typeface="Open Sans"/>
                <a:sym typeface="Open Sans"/>
              </a:rPr>
              <a:t>intended</a:t>
            </a:r>
            <a:endParaRPr>
              <a:solidFill>
                <a:srgbClr val="004BC8"/>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55" name="Google Shape;55;p10"/>
          <p:cNvSpPr txBox="1">
            <a:spLocks noGrp="1"/>
          </p:cNvSpPr>
          <p:nvPr>
            <p:ph type="title"/>
          </p:nvPr>
        </p:nvSpPr>
        <p:spPr>
          <a:xfrm>
            <a:off x="493800" y="478200"/>
            <a:ext cx="8650200" cy="1158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This resource was created with </a:t>
            </a:r>
            <a:br>
              <a:rPr lang="en"/>
            </a:br>
            <a:r>
              <a:rPr lang="en"/>
              <a:t>The Diana Award </a:t>
            </a:r>
            <a:endParaRPr/>
          </a:p>
        </p:txBody>
      </p:sp>
      <p:pic>
        <p:nvPicPr>
          <p:cNvPr id="56" name="Google Shape;56;p10"/>
          <p:cNvPicPr preferRelativeResize="0"/>
          <p:nvPr/>
        </p:nvPicPr>
        <p:blipFill>
          <a:blip r:embed="rId3">
            <a:alphaModFix/>
          </a:blip>
          <a:stretch>
            <a:fillRect/>
          </a:stretch>
        </p:blipFill>
        <p:spPr>
          <a:xfrm>
            <a:off x="3908538" y="1870975"/>
            <a:ext cx="1820724" cy="1999952"/>
          </a:xfrm>
          <a:prstGeom prst="rect">
            <a:avLst/>
          </a:prstGeom>
          <a:noFill/>
          <a:ln>
            <a:noFill/>
          </a:ln>
        </p:spPr>
      </p:pic>
      <p:sp>
        <p:nvSpPr>
          <p:cNvPr id="57" name="Google Shape;57;p10"/>
          <p:cNvSpPr txBox="1">
            <a:spLocks noGrp="1"/>
          </p:cNvSpPr>
          <p:nvPr>
            <p:ph type="title"/>
          </p:nvPr>
        </p:nvSpPr>
        <p:spPr>
          <a:xfrm>
            <a:off x="762000" y="3949875"/>
            <a:ext cx="8113800" cy="840600"/>
          </a:xfrm>
          <a:prstGeom prst="rect">
            <a:avLst/>
          </a:prstGeom>
        </p:spPr>
        <p:txBody>
          <a:bodyPr spcFirstLastPara="1" wrap="square" lIns="91425" tIns="91425" rIns="91425" bIns="91425" anchor="t" anchorCtr="0">
            <a:noAutofit/>
          </a:bodyPr>
          <a:lstStyle/>
          <a:p>
            <a:pPr marL="0" lvl="0" indent="0" algn="ctr" rtl="0">
              <a:lnSpc>
                <a:spcPct val="100000"/>
              </a:lnSpc>
              <a:spcBef>
                <a:spcPts val="0"/>
              </a:spcBef>
              <a:spcAft>
                <a:spcPts val="0"/>
              </a:spcAft>
              <a:buNone/>
            </a:pPr>
            <a:r>
              <a:rPr lang="en" sz="2200"/>
              <a:t>For more details of The Diana Award Anti-Bullying Programme, please visit </a:t>
            </a:r>
            <a:r>
              <a:rPr lang="en" sz="2200" u="sng">
                <a:solidFill>
                  <a:srgbClr val="4B4B4B"/>
                </a:solidFill>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antibullyingpro.com</a:t>
            </a:r>
            <a:endParaRPr>
              <a:solidFill>
                <a:srgbClr val="4B4B4B"/>
              </a:solidFill>
            </a:endParaRPr>
          </a:p>
        </p:txBody>
      </p:sp>
    </p:spTree>
  </p:cSld>
  <p:clrMapOvr>
    <a:masterClrMapping/>
  </p:clrMapOvr>
</p:sld>
</file>

<file path=ppt/theme/theme1.xml><?xml version="1.0" encoding="utf-8"?>
<a:theme xmlns:a="http://schemas.openxmlformats.org/drawingml/2006/main" name="HWB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373</Words>
  <Application>Microsoft Office PowerPoint</Application>
  <PresentationFormat>On-screen Show (16:9)</PresentationFormat>
  <Paragraphs>34</Paragraphs>
  <Slides>4</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Open Sans</vt:lpstr>
      <vt:lpstr>Proxima Nova Semibold</vt:lpstr>
      <vt:lpstr>HWBL</vt:lpstr>
      <vt:lpstr>Fill in the  missing words </vt:lpstr>
      <vt:lpstr>What do we mean by bullying?</vt:lpstr>
      <vt:lpstr>What does bullying behaviour mean?</vt:lpstr>
      <vt:lpstr>This resource was created with  The Diana Award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Fill in the  missing words </dc:title>
  <dc:creator>ICT Department</dc:creator>
  <cp:lastModifiedBy>S Gavan WOP</cp:lastModifiedBy>
  <cp:revision>1</cp:revision>
  <dcterms:modified xsi:type="dcterms:W3CDTF">2021-02-03T17:46:36Z</dcterms:modified>
</cp:coreProperties>
</file>