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5" r:id="rId4"/>
    <p:sldId id="277" r:id="rId5"/>
    <p:sldId id="276" r:id="rId6"/>
    <p:sldId id="278" r:id="rId7"/>
    <p:sldId id="279" r:id="rId8"/>
    <p:sldId id="280" r:id="rId9"/>
    <p:sldId id="281" r:id="rId10"/>
    <p:sldId id="282" r:id="rId11"/>
    <p:sldId id="283" r:id="rId12"/>
    <p:sldId id="27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25" autoAdjust="0"/>
    <p:restoredTop sz="94660"/>
  </p:normalViewPr>
  <p:slideViewPr>
    <p:cSldViewPr snapToGrid="0">
      <p:cViewPr varScale="1">
        <p:scale>
          <a:sx n="64" d="100"/>
          <a:sy n="64" d="100"/>
        </p:scale>
        <p:origin x="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114x86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115j0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114rp3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bbc.co.uk/bitesize/topics/zjkj382/articles/z4fwy9q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9874" y="2116183"/>
            <a:ext cx="9244738" cy="2752638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>
                <a:latin typeface="Letter-join 8" panose="02000805000000020003" pitchFamily="50" charset="0"/>
              </a:rPr>
              <a:t>LO: A Hindu life: what is important?</a:t>
            </a:r>
            <a:endParaRPr lang="en-GB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29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8192" y="325798"/>
            <a:ext cx="7272246" cy="386497"/>
          </a:xfrm>
        </p:spPr>
        <p:txBody>
          <a:bodyPr>
            <a:no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www.bbc.co.uk/programmes/p0114x86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6635" y="1806498"/>
            <a:ext cx="10247391" cy="479502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200" dirty="0" smtClean="0"/>
              <a:t>Watch the video on Mumbai.</a:t>
            </a:r>
          </a:p>
          <a:p>
            <a:pPr marL="0" indent="0">
              <a:buNone/>
            </a:pPr>
            <a:r>
              <a:rPr lang="en-GB" sz="3200" b="1" u="sng" dirty="0" smtClean="0"/>
              <a:t>Discuss</a:t>
            </a:r>
          </a:p>
          <a:p>
            <a:pPr marL="0" indent="0">
              <a:buNone/>
            </a:pPr>
            <a:r>
              <a:rPr lang="en-GB" sz="3200" dirty="0" smtClean="0"/>
              <a:t>Why was the city names Mumbai?</a:t>
            </a:r>
          </a:p>
          <a:p>
            <a:pPr marL="0" indent="0">
              <a:buNone/>
            </a:pPr>
            <a:r>
              <a:rPr lang="en-GB" sz="3200" dirty="0" smtClean="0"/>
              <a:t>What did you like the look of?</a:t>
            </a:r>
          </a:p>
          <a:p>
            <a:pPr marL="0" indent="0">
              <a:buNone/>
            </a:pPr>
            <a:r>
              <a:rPr lang="en-GB" sz="3200" dirty="0" smtClean="0"/>
              <a:t>What was interesting?</a:t>
            </a:r>
          </a:p>
          <a:p>
            <a:pPr marL="0" indent="0">
              <a:buNone/>
            </a:pPr>
            <a:r>
              <a:rPr lang="en-GB" sz="3200" dirty="0" smtClean="0"/>
              <a:t>What was unusual or unexpected?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Some people call Mumbai Bombay which means ‘good bay’ in Portuguese.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36152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0691" y="467993"/>
            <a:ext cx="8911687" cy="1280890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www.bbc.co.uk/programmes/p0115j0s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6686" y="2178204"/>
            <a:ext cx="9519695" cy="27506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Watch the video on </a:t>
            </a:r>
            <a:r>
              <a:rPr lang="en-GB" sz="3000" dirty="0" smtClean="0"/>
              <a:t>‘Life in Mumbai’.</a:t>
            </a:r>
            <a:endParaRPr lang="en-GB" sz="3000" dirty="0"/>
          </a:p>
          <a:p>
            <a:pPr marL="0" indent="0">
              <a:buNone/>
            </a:pPr>
            <a:endParaRPr lang="en-GB" sz="3000" b="1" u="sng" dirty="0" smtClean="0"/>
          </a:p>
          <a:p>
            <a:pPr marL="0" indent="0">
              <a:buNone/>
            </a:pPr>
            <a:r>
              <a:rPr lang="en-GB" sz="3000" b="1" u="sng" dirty="0" smtClean="0"/>
              <a:t>Discuss</a:t>
            </a:r>
            <a:endParaRPr lang="en-GB" sz="3000" b="1" dirty="0" smtClean="0"/>
          </a:p>
          <a:p>
            <a:pPr marL="0" indent="0">
              <a:buNone/>
            </a:pPr>
            <a:r>
              <a:rPr lang="en-GB" sz="3000" dirty="0" smtClean="0"/>
              <a:t>What </a:t>
            </a:r>
            <a:r>
              <a:rPr lang="en-GB" sz="3000" dirty="0"/>
              <a:t>did the British do in the 17</a:t>
            </a:r>
            <a:r>
              <a:rPr lang="en-GB" sz="3000" baseline="30000" dirty="0"/>
              <a:t>th</a:t>
            </a:r>
            <a:r>
              <a:rPr lang="en-GB" sz="3000" dirty="0"/>
              <a:t> Century? </a:t>
            </a:r>
          </a:p>
        </p:txBody>
      </p:sp>
    </p:spTree>
    <p:extLst>
      <p:ext uri="{BB962C8B-B14F-4D97-AF65-F5344CB8AC3E}">
        <p14:creationId xmlns:p14="http://schemas.microsoft.com/office/powerpoint/2010/main" val="1128526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6428" y="250087"/>
            <a:ext cx="9095949" cy="58607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The clip says the British ‘gained control of Mumbai’ and ‘leased it’ to a company.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b="1" u="sng" dirty="0" smtClean="0"/>
              <a:t>What </a:t>
            </a:r>
            <a:r>
              <a:rPr lang="en-GB" sz="3200" b="1" u="sng" dirty="0"/>
              <a:t>does this mean? </a:t>
            </a:r>
            <a:endParaRPr lang="en-GB" sz="3200" b="1" u="sng" dirty="0" smtClean="0"/>
          </a:p>
          <a:p>
            <a:pPr marL="0" indent="0">
              <a:buNone/>
            </a:pPr>
            <a:r>
              <a:rPr lang="en-GB" sz="3200" dirty="0" smtClean="0"/>
              <a:t>It </a:t>
            </a:r>
            <a:r>
              <a:rPr lang="en-GB" sz="3200" dirty="0"/>
              <a:t>means that the British navy invaded Mumbai and took it over, making it part of Britain. Then they leased/loaned it to a company; The East India Trading Company.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British rule ended in 1947.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5854" y="4689348"/>
            <a:ext cx="4386145" cy="216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8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Task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404" y="1558942"/>
            <a:ext cx="9631208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Around the</a:t>
            </a:r>
            <a:r>
              <a:rPr lang="en-GB" sz="3000" b="1" dirty="0"/>
              <a:t> picture</a:t>
            </a:r>
            <a:r>
              <a:rPr lang="en-GB" sz="3000" dirty="0"/>
              <a:t> write emotion words on how this might have felt for them. </a:t>
            </a:r>
            <a:endParaRPr lang="en-GB" sz="3000" dirty="0" smtClean="0"/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r>
              <a:rPr lang="en-GB" sz="3000" dirty="0" smtClean="0"/>
              <a:t>We </a:t>
            </a:r>
            <a:r>
              <a:rPr lang="en-GB" sz="3000" dirty="0"/>
              <a:t>would not like it if India invaded Birmingham and took all its goods to sell. </a:t>
            </a:r>
          </a:p>
          <a:p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0254" y="3815130"/>
            <a:ext cx="3500589" cy="3042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494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www.bbc.co.uk/programmes/p0114rp3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55901"/>
            <a:ext cx="8915400" cy="420029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dirty="0"/>
              <a:t>Watch the video on ‘Life in Mumbai</a:t>
            </a:r>
            <a:r>
              <a:rPr lang="en-GB" sz="3200" dirty="0" smtClean="0"/>
              <a:t>’ Part 2.</a:t>
            </a:r>
            <a:endParaRPr lang="en-GB" sz="3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000" b="1" dirty="0" smtClean="0"/>
              <a:t>Discuss </a:t>
            </a:r>
          </a:p>
          <a:p>
            <a:pPr marL="0" indent="0">
              <a:buNone/>
            </a:pPr>
            <a:r>
              <a:rPr lang="en-GB" sz="3000" dirty="0" smtClean="0"/>
              <a:t>Why do some people  in Mumbai have to live in ‘Shanty towns’ (poverty, lack of  housing?</a:t>
            </a:r>
          </a:p>
          <a:p>
            <a:pPr marL="0" indent="0">
              <a:buNone/>
            </a:pPr>
            <a:r>
              <a:rPr lang="en-GB" sz="3000" dirty="0" smtClean="0"/>
              <a:t>What are the problems with  living in such a place?</a:t>
            </a:r>
          </a:p>
          <a:p>
            <a:pPr marL="0" indent="0">
              <a:buNone/>
            </a:pPr>
            <a:r>
              <a:rPr lang="en-GB" sz="3000" dirty="0" smtClean="0"/>
              <a:t>What do you think about the </a:t>
            </a:r>
            <a:r>
              <a:rPr lang="en-GB" sz="3000" dirty="0" err="1" smtClean="0"/>
              <a:t>Sarghar’s</a:t>
            </a:r>
            <a:r>
              <a:rPr lang="en-GB" sz="3000" dirty="0" smtClean="0"/>
              <a:t> living conditions?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944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Mahatma Gandhi</a:t>
            </a:r>
            <a:endParaRPr lang="en-GB" dirty="0"/>
          </a:p>
        </p:txBody>
      </p:sp>
      <p:pic>
        <p:nvPicPr>
          <p:cNvPr id="1026" name="Picture 2" descr="Mahatma Gandhi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595" y="566495"/>
            <a:ext cx="4720683" cy="589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93541" y="1440290"/>
            <a:ext cx="6155474" cy="541771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 smtClean="0"/>
              <a:t>Mahatma Gandhi devoted his whole life to fighting against injustice.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b="1" dirty="0" smtClean="0"/>
              <a:t>What does ‘injustice’ mean?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2800" dirty="0"/>
              <a:t>K</a:t>
            </a:r>
            <a:r>
              <a:rPr lang="en-GB" sz="2800" dirty="0" smtClean="0"/>
              <a:t>nown </a:t>
            </a:r>
            <a:r>
              <a:rPr lang="en-GB" sz="2800" dirty="0"/>
              <a:t>as the Father of India and a beacon of light in the last decades of British colonial rule, promoting non-violence, justice and harmony between people of all faiths.</a:t>
            </a:r>
            <a:endParaRPr lang="en-GB" sz="4000" dirty="0" smtClean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839511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Task 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0208" y="1471961"/>
            <a:ext cx="10167782" cy="3668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dirty="0"/>
              <a:t>Draw a timeline in your books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 smtClean="0">
                <a:solidFill>
                  <a:schemeClr val="tx1"/>
                </a:solidFill>
                <a:hlinkClick r:id="rId2"/>
              </a:rPr>
              <a:t>Teachers use: </a:t>
            </a:r>
            <a:r>
              <a:rPr lang="en-GB" sz="3200" dirty="0" smtClean="0">
                <a:hlinkClick r:id="rId2"/>
              </a:rPr>
              <a:t>https</a:t>
            </a:r>
            <a:r>
              <a:rPr lang="en-GB" sz="3200" dirty="0">
                <a:hlinkClick r:id="rId2"/>
              </a:rPr>
              <a:t>://www.bbc.co.uk/bitesize/topics/zjkj382/articles/z4fwy9q</a:t>
            </a:r>
            <a:r>
              <a:rPr lang="en-GB" sz="3200" dirty="0"/>
              <a:t> </a:t>
            </a:r>
          </a:p>
          <a:p>
            <a:pPr marL="0" indent="0">
              <a:buNone/>
            </a:pPr>
            <a:r>
              <a:rPr lang="en-GB" sz="3200" dirty="0" smtClean="0"/>
              <a:t>and the </a:t>
            </a:r>
            <a:r>
              <a:rPr lang="en-GB" sz="3200" dirty="0" err="1" smtClean="0"/>
              <a:t>Twinkl</a:t>
            </a:r>
            <a:r>
              <a:rPr lang="en-GB" sz="3200" dirty="0" smtClean="0"/>
              <a:t> PPT to look at information on Gandhi to  support children to create a </a:t>
            </a:r>
            <a:r>
              <a:rPr lang="en-GB" sz="3200" b="1" dirty="0" smtClean="0"/>
              <a:t>chronological </a:t>
            </a:r>
            <a:r>
              <a:rPr lang="en-GB" sz="3200" dirty="0" smtClean="0"/>
              <a:t>timeline of key events/ fact file.</a:t>
            </a:r>
            <a:endParaRPr lang="en-GB" sz="3200" dirty="0"/>
          </a:p>
          <a:p>
            <a:endParaRPr lang="en-GB" dirty="0"/>
          </a:p>
        </p:txBody>
      </p:sp>
      <p:pic>
        <p:nvPicPr>
          <p:cNvPr id="4" name="Picture 2" descr="ST3 recruitment timel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149" y="5140463"/>
            <a:ext cx="7168851" cy="17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908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951571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en-GB" sz="3200" b="1" u="sng" dirty="0" smtClean="0"/>
              <a:t>Discuss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From your timeline:</a:t>
            </a:r>
          </a:p>
          <a:p>
            <a:r>
              <a:rPr lang="en-GB" sz="3200" dirty="0"/>
              <a:t>W</a:t>
            </a:r>
            <a:r>
              <a:rPr lang="en-GB" sz="3200" dirty="0" smtClean="0"/>
              <a:t>hich events are the most significant?</a:t>
            </a:r>
          </a:p>
          <a:p>
            <a:r>
              <a:rPr lang="en-GB" sz="3200" dirty="0" smtClean="0"/>
              <a:t>Which tell  us most about him?</a:t>
            </a:r>
          </a:p>
          <a:p>
            <a:r>
              <a:rPr lang="en-GB" sz="3200" dirty="0" smtClean="0"/>
              <a:t>Which should be remembered?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ST3 recruitment time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149" y="5140463"/>
            <a:ext cx="7168851" cy="17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927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087" y="-1898429"/>
            <a:ext cx="11388913" cy="14283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8777421"/>
              </p:ext>
            </p:extLst>
          </p:nvPr>
        </p:nvGraphicFramePr>
        <p:xfrm>
          <a:off x="1327742" y="200492"/>
          <a:ext cx="4608257" cy="6520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Acrobat Document" r:id="rId3" imgW="5667219" imgH="8019814" progId="AcroExch.Document.DC">
                  <p:embed/>
                </p:oleObj>
              </mc:Choice>
              <mc:Fallback>
                <p:oleObj name="Acrobat Document" r:id="rId3" imgW="5667219" imgH="8019814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27742" y="200492"/>
                        <a:ext cx="4608257" cy="65207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/>
          <p:cNvPicPr/>
          <p:nvPr/>
        </p:nvPicPr>
        <p:blipFill>
          <a:blip r:embed="rId5"/>
          <a:stretch>
            <a:fillRect/>
          </a:stretch>
        </p:blipFill>
        <p:spPr>
          <a:xfrm>
            <a:off x="6542102" y="281065"/>
            <a:ext cx="4962510" cy="635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5171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Home - Cool Healthy U in 2020 | Health is wealth quotes, Gandhi quotes,  Mahatma gandhi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55" r="16297" b="29520"/>
          <a:stretch/>
        </p:blipFill>
        <p:spPr bwMode="auto">
          <a:xfrm>
            <a:off x="740535" y="1620545"/>
            <a:ext cx="5195570" cy="42069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Quote : In prayer it is better to have a heart without words than words  without a heart.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0" b="14625"/>
          <a:stretch/>
        </p:blipFill>
        <p:spPr bwMode="auto">
          <a:xfrm>
            <a:off x="6118431" y="1704252"/>
            <a:ext cx="5568507" cy="37992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5986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160" y="2653990"/>
            <a:ext cx="10202840" cy="37478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Why is Gandhi a Hindu hero?</a:t>
            </a:r>
          </a:p>
          <a:p>
            <a:pPr marL="0" indent="0">
              <a:buNone/>
            </a:pPr>
            <a:r>
              <a:rPr lang="en-GB" sz="2800" dirty="0" smtClean="0"/>
              <a:t>What Hindu duties did Gandhi follow and how did he follow these?</a:t>
            </a:r>
            <a:endParaRPr lang="en-GB" sz="28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462" y="200722"/>
            <a:ext cx="3170416" cy="1958247"/>
          </a:xfrm>
          <a:prstGeom prst="rect">
            <a:avLst/>
          </a:prstGeom>
        </p:spPr>
      </p:pic>
      <p:pic>
        <p:nvPicPr>
          <p:cNvPr id="5" name="Picture 2" descr="Mahatma Gandhi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5760" y="200723"/>
            <a:ext cx="1965615" cy="245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83035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56D61D-D1E0-43B0-A518-83FAEE125EF2}"/>
</file>

<file path=customXml/itemProps2.xml><?xml version="1.0" encoding="utf-8"?>
<ds:datastoreItem xmlns:ds="http://schemas.openxmlformats.org/officeDocument/2006/customXml" ds:itemID="{4F2FA112-99EB-4845-A264-2868226E0C15}"/>
</file>

<file path=customXml/itemProps3.xml><?xml version="1.0" encoding="utf-8"?>
<ds:datastoreItem xmlns:ds="http://schemas.openxmlformats.org/officeDocument/2006/customXml" ds:itemID="{86E13921-BDE3-44E0-AAC6-8A18F19BA764}"/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4030</TotalTime>
  <Words>372</Words>
  <Application>Microsoft Office PowerPoint</Application>
  <PresentationFormat>Widescreen</PresentationFormat>
  <Paragraphs>51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Century Gothic</vt:lpstr>
      <vt:lpstr>Letter-join 8</vt:lpstr>
      <vt:lpstr>Wingdings 3</vt:lpstr>
      <vt:lpstr>Wisp</vt:lpstr>
      <vt:lpstr>Acrobat Document</vt:lpstr>
      <vt:lpstr>LO: A Hindu life: what is important?</vt:lpstr>
      <vt:lpstr>https://www.bbc.co.uk/programmes/p0114x86 </vt:lpstr>
      <vt:lpstr>https://www.bbc.co.uk/programmes/p0115j0s </vt:lpstr>
      <vt:lpstr>PowerPoint Presentation</vt:lpstr>
      <vt:lpstr>Task</vt:lpstr>
      <vt:lpstr>https://www.bbc.co.uk/programmes/p0114rp3 </vt:lpstr>
      <vt:lpstr>Mahatma Gandhi</vt:lpstr>
      <vt:lpstr>Task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How do Hindus show their faith? Faith in what?</dc:title>
  <dc:creator>C Dolman WOP</dc:creator>
  <cp:lastModifiedBy>C Dolman WOP</cp:lastModifiedBy>
  <cp:revision>78</cp:revision>
  <dcterms:created xsi:type="dcterms:W3CDTF">2020-12-18T17:47:05Z</dcterms:created>
  <dcterms:modified xsi:type="dcterms:W3CDTF">2020-12-21T13:07:16Z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