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364" autoAdjust="0"/>
  </p:normalViewPr>
  <p:slideViewPr>
    <p:cSldViewPr snapToGrid="0">
      <p:cViewPr varScale="1">
        <p:scale>
          <a:sx n="69" d="100"/>
          <a:sy n="69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713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341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159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6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600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664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559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772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155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96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32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32F23-C5BB-41E5-8C7F-28DBAA4BE6F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0B7F2-079C-4413-B726-D7D93BF3C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463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450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872" y="2374034"/>
            <a:ext cx="10515600" cy="1325563"/>
          </a:xfrm>
        </p:spPr>
        <p:txBody>
          <a:bodyPr/>
          <a:lstStyle/>
          <a:p>
            <a:pPr algn="ctr"/>
            <a:r>
              <a:rPr lang="en-GB" u="sng" dirty="0" smtClean="0"/>
              <a:t>Tuesday 12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January</a:t>
            </a:r>
            <a:br>
              <a:rPr lang="en-GB" u="sng" dirty="0" smtClean="0"/>
            </a:br>
            <a:r>
              <a:rPr lang="en-GB" u="sng" dirty="0" smtClean="0"/>
              <a:t>LO: To create a story map.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1006311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146" y="0"/>
            <a:ext cx="4459508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71854" y="1177636"/>
            <a:ext cx="407323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 smtClean="0">
                <a:latin typeface="Comic Sans MS" panose="030F0702030302020204" pitchFamily="66" charset="0"/>
              </a:rPr>
              <a:t>What were the key events of the story?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1.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2.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3.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4.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5.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6.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7.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8.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9.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984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4219" y="4751966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Sentences for key events: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Can we improve the sentences? How?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46" y="363747"/>
            <a:ext cx="7356006" cy="413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43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43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Tuesday 12th January LO: To create a story map.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4</cp:revision>
  <dcterms:created xsi:type="dcterms:W3CDTF">2021-01-11T15:26:09Z</dcterms:created>
  <dcterms:modified xsi:type="dcterms:W3CDTF">2021-01-11T15:36:26Z</dcterms:modified>
</cp:coreProperties>
</file>