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61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78" r:id="rId13"/>
    <p:sldId id="267" r:id="rId14"/>
    <p:sldId id="268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412" autoAdjust="0"/>
    <p:restoredTop sz="94660"/>
  </p:normalViewPr>
  <p:slideViewPr>
    <p:cSldViewPr snapToGrid="0">
      <p:cViewPr varScale="1">
        <p:scale>
          <a:sx n="73" d="100"/>
          <a:sy n="73" d="100"/>
        </p:scale>
        <p:origin x="64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9837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2738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5687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43880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86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27322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89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85133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67378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11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79951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C23819-AB35-4AB5-AA5C-134ABBC2088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7020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2445" y="305"/>
            <a:ext cx="10142583" cy="6857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4108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3514" y="1933303"/>
            <a:ext cx="10515600" cy="2748779"/>
          </a:xfrm>
        </p:spPr>
        <p:txBody>
          <a:bodyPr>
            <a:normAutofit/>
          </a:bodyPr>
          <a:lstStyle/>
          <a:p>
            <a:pPr algn="ctr"/>
            <a:r>
              <a:rPr lang="en-GB" u="sng" dirty="0" smtClean="0"/>
              <a:t>5</a:t>
            </a:r>
            <a:r>
              <a:rPr lang="en-GB" u="sng" dirty="0" smtClean="0"/>
              <a:t>.2.21</a:t>
            </a:r>
            <a:r>
              <a:rPr lang="en-GB" u="sng" dirty="0" smtClean="0"/>
              <a:t/>
            </a:r>
            <a:br>
              <a:rPr lang="en-GB" u="sng" dirty="0" smtClean="0"/>
            </a:br>
            <a:r>
              <a:rPr lang="en-GB" u="sng" dirty="0" smtClean="0"/>
              <a:t>LO: </a:t>
            </a:r>
            <a:r>
              <a:rPr lang="en-GB" u="sng" dirty="0" smtClean="0"/>
              <a:t>Comparing Lengths.</a:t>
            </a:r>
            <a:r>
              <a:rPr lang="en-GB" u="sng" dirty="0" smtClean="0"/>
              <a:t/>
            </a:r>
            <a:br>
              <a:rPr lang="en-GB" u="sng" dirty="0" smtClean="0"/>
            </a:br>
            <a:r>
              <a:rPr lang="en-GB" u="sng" dirty="0"/>
              <a:t/>
            </a:r>
            <a:br>
              <a:rPr lang="en-GB" u="sng" dirty="0"/>
            </a:b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24373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600" y="331259"/>
            <a:ext cx="10515600" cy="1325563"/>
          </a:xfrm>
        </p:spPr>
        <p:txBody>
          <a:bodyPr/>
          <a:lstStyle/>
          <a:p>
            <a:r>
              <a:rPr lang="en-GB" dirty="0" smtClean="0"/>
              <a:t>Exploring conversions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5450" y="1466850"/>
            <a:ext cx="8801100" cy="539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8889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0999" y="0"/>
            <a:ext cx="6534775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1003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56245" y="-12293"/>
            <a:ext cx="5879510" cy="6870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04683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4091" y="-42480"/>
            <a:ext cx="5583691" cy="6900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885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0583" y="0"/>
            <a:ext cx="56575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21546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4427" y="0"/>
            <a:ext cx="5628105" cy="685800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89560" y="156753"/>
            <a:ext cx="10515600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139775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" y="156753"/>
            <a:ext cx="10515600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15325" y="819534"/>
            <a:ext cx="7745559" cy="4222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4566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868" y="169936"/>
            <a:ext cx="10515600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9589" y="702089"/>
            <a:ext cx="6869702" cy="5486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7951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2484" y="0"/>
            <a:ext cx="7831316" cy="283186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22484" y="2831869"/>
            <a:ext cx="7831316" cy="4026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19618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48352" y="2168434"/>
            <a:ext cx="8369772" cy="304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30740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1453" y="1423851"/>
            <a:ext cx="8640537" cy="3535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82197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Answer</a:t>
            </a:r>
            <a:endParaRPr lang="en-GB" dirty="0"/>
          </a:p>
        </p:txBody>
      </p:sp>
      <p:pic>
        <p:nvPicPr>
          <p:cNvPr id="6" name="Picture 5"/>
          <p:cNvPicPr/>
          <p:nvPr/>
        </p:nvPicPr>
        <p:blipFill>
          <a:blip r:embed="rId2"/>
          <a:stretch>
            <a:fillRect/>
          </a:stretch>
        </p:blipFill>
        <p:spPr>
          <a:xfrm>
            <a:off x="4659902" y="1998618"/>
            <a:ext cx="2872196" cy="3371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7162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9</Words>
  <Application>Microsoft Office PowerPoint</Application>
  <PresentationFormat>Widescreen</PresentationFormat>
  <Paragraphs>8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PowerPoint Presentation</vt:lpstr>
      <vt:lpstr>5.2.21 LO: Comparing Lengths.  </vt:lpstr>
      <vt:lpstr>Exploring conversions</vt:lpstr>
      <vt:lpstr>PowerPoint Presentation</vt:lpstr>
      <vt:lpstr>PowerPoint Presentation</vt:lpstr>
      <vt:lpstr>PowerPoint Presentation</vt:lpstr>
      <vt:lpstr>PowerPoint Presentation</vt:lpstr>
      <vt:lpstr>Worksheet</vt:lpstr>
      <vt:lpstr>Worksheet</vt:lpstr>
      <vt:lpstr>Worksheet</vt:lpstr>
      <vt:lpstr>Worksheet</vt:lpstr>
      <vt:lpstr>Worksheet</vt:lpstr>
      <vt:lpstr>PowerPoint Presentation</vt:lpstr>
      <vt:lpstr>Answer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Dolman WOP</dc:creator>
  <cp:lastModifiedBy>C Dolman WOP</cp:lastModifiedBy>
  <cp:revision>59</cp:revision>
  <dcterms:created xsi:type="dcterms:W3CDTF">2021-01-25T10:37:31Z</dcterms:created>
  <dcterms:modified xsi:type="dcterms:W3CDTF">2021-01-25T17:06:02Z</dcterms:modified>
</cp:coreProperties>
</file>