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57" r:id="rId5"/>
    <p:sldId id="258" r:id="rId6"/>
    <p:sldId id="266" r:id="rId7"/>
    <p:sldId id="267" r:id="rId8"/>
    <p:sldId id="262" r:id="rId9"/>
    <p:sldId id="263" r:id="rId10"/>
    <p:sldId id="264" r:id="rId11"/>
    <p:sldId id="265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22</a:t>
            </a:r>
            <a:r>
              <a:rPr lang="en-GB" u="sng" dirty="0" smtClean="0"/>
              <a:t>.2.21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LO: </a:t>
            </a:r>
            <a:r>
              <a:rPr lang="en-GB" u="sng" dirty="0" smtClean="0"/>
              <a:t>What is area?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1509" t="22208" r="8706" b="11035"/>
          <a:stretch/>
        </p:blipFill>
        <p:spPr>
          <a:xfrm>
            <a:off x="1499616" y="594360"/>
            <a:ext cx="8714232" cy="5849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7100" t="18133" r="49975" b="19867"/>
          <a:stretch/>
        </p:blipFill>
        <p:spPr>
          <a:xfrm>
            <a:off x="2935224" y="0"/>
            <a:ext cx="64745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1600" t="15600" r="17275" b="18800"/>
          <a:stretch/>
        </p:blipFill>
        <p:spPr>
          <a:xfrm>
            <a:off x="2935224" y="0"/>
            <a:ext cx="5797296" cy="687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7700" t="14134" r="49825" b="20400"/>
          <a:stretch/>
        </p:blipFill>
        <p:spPr>
          <a:xfrm>
            <a:off x="3090672" y="0"/>
            <a:ext cx="60478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1675" t="15066" r="17800" b="19334"/>
          <a:stretch/>
        </p:blipFill>
        <p:spPr>
          <a:xfrm>
            <a:off x="3328416" y="0"/>
            <a:ext cx="5687568" cy="6875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9100" t="16266" r="6476" b="49333"/>
          <a:stretch/>
        </p:blipFill>
        <p:spPr>
          <a:xfrm>
            <a:off x="2807208" y="0"/>
            <a:ext cx="6208776" cy="3489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9850" t="52667" r="7975" b="9333"/>
          <a:stretch/>
        </p:blipFill>
        <p:spPr>
          <a:xfrm>
            <a:off x="5804147" y="3383280"/>
            <a:ext cx="6387853" cy="347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9850" t="18400" r="5725" b="31600"/>
          <a:stretch/>
        </p:blipFill>
        <p:spPr>
          <a:xfrm>
            <a:off x="3030582" y="144385"/>
            <a:ext cx="7000385" cy="5719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0525" t="69732" r="7525" b="10001"/>
          <a:stretch/>
        </p:blipFill>
        <p:spPr>
          <a:xfrm>
            <a:off x="3030583" y="129994"/>
            <a:ext cx="8695944" cy="31027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9625" t="16400" r="6700" b="66133"/>
          <a:stretch/>
        </p:blipFill>
        <p:spPr>
          <a:xfrm>
            <a:off x="1353311" y="3589388"/>
            <a:ext cx="9918129" cy="2893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8575" t="36267" r="7450" b="38267"/>
          <a:stretch/>
        </p:blipFill>
        <p:spPr>
          <a:xfrm>
            <a:off x="3337560" y="156118"/>
            <a:ext cx="7740696" cy="32637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8423" t="62986" r="7504" b="11193"/>
          <a:stretch/>
        </p:blipFill>
        <p:spPr>
          <a:xfrm>
            <a:off x="1846435" y="3605714"/>
            <a:ext cx="7901070" cy="3071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5350" t="32534" r="26800" b="22533"/>
          <a:stretch/>
        </p:blipFill>
        <p:spPr>
          <a:xfrm>
            <a:off x="1783080" y="923544"/>
            <a:ext cx="8869680" cy="468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640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4351020" y="1429956"/>
            <a:ext cx="3238500" cy="381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4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12" ma:contentTypeDescription="Create a new document." ma:contentTypeScope="" ma:versionID="62824fb3ca47146111720e8731532f5b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828336c8343f761f3fbc3a3f438db97c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1AC37BF-5DE3-4ABC-9D4D-F2939C84E9EF}"/>
</file>

<file path=customXml/itemProps2.xml><?xml version="1.0" encoding="utf-8"?>
<ds:datastoreItem xmlns:ds="http://schemas.openxmlformats.org/officeDocument/2006/customXml" ds:itemID="{42746C8C-3507-44E2-99D3-FB258B50525A}"/>
</file>

<file path=customXml/itemProps3.xml><?xml version="1.0" encoding="utf-8"?>
<ds:datastoreItem xmlns:ds="http://schemas.openxmlformats.org/officeDocument/2006/customXml" ds:itemID="{F04BF3AF-A121-4089-9475-BC369E7DAF57}"/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6</Words>
  <Application>Microsoft Office PowerPoint</Application>
  <PresentationFormat>Widescreen</PresentationFormat>
  <Paragraphs>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22.2.21 LO: What is area?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18</cp:revision>
  <dcterms:created xsi:type="dcterms:W3CDTF">2021-01-25T10:37:31Z</dcterms:created>
  <dcterms:modified xsi:type="dcterms:W3CDTF">2021-02-21T00:37:54Z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