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92" r:id="rId5"/>
    <p:sldId id="256" r:id="rId6"/>
    <p:sldId id="301" r:id="rId7"/>
    <p:sldId id="385" r:id="rId8"/>
    <p:sldId id="406" r:id="rId9"/>
    <p:sldId id="360" r:id="rId10"/>
    <p:sldId id="407" r:id="rId11"/>
    <p:sldId id="367" r:id="rId12"/>
    <p:sldId id="394" r:id="rId13"/>
    <p:sldId id="395" r:id="rId14"/>
    <p:sldId id="396" r:id="rId15"/>
    <p:sldId id="397" r:id="rId16"/>
    <p:sldId id="398" r:id="rId17"/>
    <p:sldId id="400" r:id="rId18"/>
    <p:sldId id="408" r:id="rId19"/>
    <p:sldId id="401" r:id="rId20"/>
    <p:sldId id="405" r:id="rId21"/>
    <p:sldId id="314" r:id="rId22"/>
    <p:sldId id="403" r:id="rId23"/>
    <p:sldId id="404"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B183"/>
    <a:srgbClr val="9DC3E6"/>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23D73B7-49E5-4FB4-B55D-D3176CEDD422}" v="88" dt="2020-01-03T13:43:48.0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941" autoAdjust="0"/>
    <p:restoredTop sz="94660"/>
  </p:normalViewPr>
  <p:slideViewPr>
    <p:cSldViewPr snapToGrid="0">
      <p:cViewPr varScale="1">
        <p:scale>
          <a:sx n="72" d="100"/>
          <a:sy n="72" d="100"/>
        </p:scale>
        <p:origin x="163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05/01/2020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05/01/2020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05/01/2020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05/01/2020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05/01/2020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05/01/2020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05/01/2020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05/01/2020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05/01/2020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05/01/2020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05/01/2020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05/01/2020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multiply-2-digits-by-1-digit-year-4-multiplication-and-division-resource-pack" TargetMode="External"/><Relationship Id="rId5" Type="http://schemas.openxmlformats.org/officeDocument/2006/relationships/hyperlink" Target="https://classroomsecrets.co.uk/category/maths/year-4/spring-block-1-multiplication-and-division-year-4/" TargetMode="External"/><Relationship Id="rId4" Type="http://schemas.openxmlformats.org/officeDocument/2006/relationships/hyperlink" Target="https://classroomsecrets.co.uk/content-domain-filter/?fwp_contentdomain=4c7"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5">
            <a:extLst>
              <a:ext uri="{FF2B5EF4-FFF2-40B4-BE49-F238E27FC236}">
                <a16:creationId xmlns:a16="http://schemas.microsoft.com/office/drawing/2014/main" id="{A8959829-2350-46F7-A3EC-BCC936B59617}"/>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9" name="Picture 8">
            <a:extLst>
              <a:ext uri="{FF2B5EF4-FFF2-40B4-BE49-F238E27FC236}">
                <a16:creationId xmlns:a16="http://schemas.microsoft.com/office/drawing/2014/main" id="{213A5F95-8E44-4C74-8D05-2DB345B79CF2}"/>
              </a:ext>
            </a:extLst>
          </p:cNvPr>
          <p:cNvPicPr>
            <a:picLocks noChangeAspect="1"/>
          </p:cNvPicPr>
          <p:nvPr/>
        </p:nvPicPr>
        <p:blipFill rotWithShape="1">
          <a:blip r:embed="rId5">
            <a:extLst>
              <a:ext uri="{28A0092B-C50C-407E-A947-70E740481C1C}">
                <a14:useLocalDpi xmlns:a14="http://schemas.microsoft.com/office/drawing/2010/main" val="0"/>
              </a:ext>
            </a:extLst>
          </a:blip>
          <a:srcRect t="23532" b="34296"/>
          <a:stretch/>
        </p:blipFill>
        <p:spPr>
          <a:xfrm>
            <a:off x="793488" y="744718"/>
            <a:ext cx="7557025" cy="2253006"/>
          </a:xfrm>
          <a:prstGeom prst="rect">
            <a:avLst/>
          </a:prstGeom>
        </p:spPr>
      </p:pic>
    </p:spTree>
    <p:extLst>
      <p:ext uri="{BB962C8B-B14F-4D97-AF65-F5344CB8AC3E}">
        <p14:creationId xmlns:p14="http://schemas.microsoft.com/office/powerpoint/2010/main" val="35907561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Spring Block 1 – Multiplication and Division – Multiply 2 Digits by 1 Digit</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600" b="1" dirty="0">
              <a:solidFill>
                <a:srgbClr val="FF0000"/>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4</a:t>
            </a:r>
            <a:r>
              <a:rPr lang="en-GB" sz="1200" b="1" dirty="0">
                <a:solidFill>
                  <a:schemeClr val="tx1"/>
                </a:solidFill>
                <a:latin typeface="Century Gothic" panose="020B0502020202020204" pitchFamily="34" charset="0"/>
              </a:rPr>
              <a:t>: (4C7) </a:t>
            </a:r>
            <a:r>
              <a:rPr lang="en-GB" sz="1200" b="1" dirty="0">
                <a:latin typeface="Century Gothic" panose="020B0502020202020204" pitchFamily="34" charset="0"/>
                <a:hlinkClick r:id="rId4"/>
              </a:rPr>
              <a:t>Multiply two-digit and three-digit numbers by a one-digit number using formal written layout</a:t>
            </a:r>
            <a:endParaRPr lang="en-GB" sz="1200" b="1" dirty="0">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fontAlgn="base">
              <a:lnSpc>
                <a:spcPct val="100000"/>
              </a:lnSpc>
              <a:spcAft>
                <a:spcPts val="0"/>
              </a:spcAft>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4 Multiplication and Division</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Spring Block 1 – Multiplication and Division </a:t>
            </a: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000" b="1" dirty="0">
                <a:solidFill>
                  <a:schemeClr val="bg2">
                    <a:lumMod val="25000"/>
                  </a:schemeClr>
                </a:solidFill>
                <a:latin typeface="Century Gothic" panose="020B0502020202020204" pitchFamily="34" charset="0"/>
              </a:rPr>
              <a:t>Step 6: Multiply 2 Digits by 1 Digit</a:t>
            </a:r>
          </a:p>
          <a:p>
            <a:pPr lvl="0" algn="ctr"/>
            <a:endParaRPr lang="en-GB" sz="4000" b="1" dirty="0">
              <a:solidFill>
                <a:schemeClr val="bg2">
                  <a:lumMod val="50000"/>
                </a:schemeClr>
              </a:solidFill>
              <a:latin typeface="Century Gothic" panose="020B0502020202020204" pitchFamily="34" charset="0"/>
            </a:endParaRPr>
          </a:p>
          <a:p>
            <a:pPr lvl="0" fontAlgn="base">
              <a:defRPr/>
            </a:pP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r>
              <a:rPr lang="en-GB" sz="2000" b="1" u="sng" dirty="0">
                <a:solidFill>
                  <a:schemeClr val="tx1"/>
                </a:solidFill>
                <a:latin typeface="Century Gothic" panose="020B0502020202020204" pitchFamily="34" charset="0"/>
              </a:rPr>
              <a:t> </a:t>
            </a:r>
          </a:p>
          <a:p>
            <a:pPr lvl="0" algn="ctr"/>
            <a:r>
              <a:rPr lang="en-GB" sz="2000" b="1" dirty="0">
                <a:solidFill>
                  <a:schemeClr val="tx1"/>
                </a:solidFill>
                <a:latin typeface="Century Gothic" panose="020B0502020202020204" pitchFamily="34" charset="0"/>
              </a:rPr>
              <a:t>Identify the answer using the part-whole model.</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28" name="Group 27">
            <a:extLst>
              <a:ext uri="{FF2B5EF4-FFF2-40B4-BE49-F238E27FC236}">
                <a16:creationId xmlns:a16="http://schemas.microsoft.com/office/drawing/2014/main" id="{4C0451F1-7D62-4515-B838-1673C03AFCA4}"/>
              </a:ext>
            </a:extLst>
          </p:cNvPr>
          <p:cNvGrpSpPr/>
          <p:nvPr/>
        </p:nvGrpSpPr>
        <p:grpSpPr>
          <a:xfrm>
            <a:off x="2887595" y="1527095"/>
            <a:ext cx="3368812" cy="3803810"/>
            <a:chOff x="138108" y="1616113"/>
            <a:chExt cx="3183423" cy="3058733"/>
          </a:xfrm>
          <a:solidFill>
            <a:schemeClr val="bg1"/>
          </a:solidFill>
        </p:grpSpPr>
        <p:sp>
          <p:nvSpPr>
            <p:cNvPr id="2" name="Oval 1">
              <a:extLst>
                <a:ext uri="{FF2B5EF4-FFF2-40B4-BE49-F238E27FC236}">
                  <a16:creationId xmlns:a16="http://schemas.microsoft.com/office/drawing/2014/main" id="{92AA5295-7A62-4756-A8F2-D520B11D9368}"/>
                </a:ext>
              </a:extLst>
            </p:cNvPr>
            <p:cNvSpPr/>
            <p:nvPr/>
          </p:nvSpPr>
          <p:spPr>
            <a:xfrm>
              <a:off x="996073" y="1616113"/>
              <a:ext cx="1394774" cy="1186886"/>
            </a:xfrm>
            <a:prstGeom prst="ellipse">
              <a:avLst/>
            </a:prstGeom>
            <a:solidFill>
              <a:schemeClr val="bg1">
                <a:lumMod val="8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18 x 4</a:t>
              </a:r>
            </a:p>
          </p:txBody>
        </p:sp>
        <p:sp>
          <p:nvSpPr>
            <p:cNvPr id="9" name="Oval 8">
              <a:extLst>
                <a:ext uri="{FF2B5EF4-FFF2-40B4-BE49-F238E27FC236}">
                  <a16:creationId xmlns:a16="http://schemas.microsoft.com/office/drawing/2014/main" id="{D8746C59-4C30-49D7-930C-871102788C04}"/>
                </a:ext>
              </a:extLst>
            </p:cNvPr>
            <p:cNvSpPr/>
            <p:nvPr/>
          </p:nvSpPr>
          <p:spPr>
            <a:xfrm>
              <a:off x="138108" y="3487959"/>
              <a:ext cx="1394774" cy="1186887"/>
            </a:xfrm>
            <a:prstGeom prst="ellipse">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10 x 4</a:t>
              </a:r>
            </a:p>
          </p:txBody>
        </p:sp>
        <p:cxnSp>
          <p:nvCxnSpPr>
            <p:cNvPr id="4" name="Straight Connector 3">
              <a:extLst>
                <a:ext uri="{FF2B5EF4-FFF2-40B4-BE49-F238E27FC236}">
                  <a16:creationId xmlns:a16="http://schemas.microsoft.com/office/drawing/2014/main" id="{FC404517-1ECA-44B9-85C9-ACA00F5AFC54}"/>
                </a:ext>
              </a:extLst>
            </p:cNvPr>
            <p:cNvCxnSpPr>
              <a:cxnSpLocks/>
            </p:cNvCxnSpPr>
            <p:nvPr/>
          </p:nvCxnSpPr>
          <p:spPr>
            <a:xfrm flipH="1">
              <a:off x="969215" y="2715375"/>
              <a:ext cx="380108" cy="772900"/>
            </a:xfrm>
            <a:prstGeom prst="line">
              <a:avLst/>
            </a:prstGeom>
            <a:grpFill/>
            <a:ln w="28575"/>
          </p:spPr>
          <p:style>
            <a:lnRef idx="1">
              <a:schemeClr val="dk1"/>
            </a:lnRef>
            <a:fillRef idx="0">
              <a:schemeClr val="dk1"/>
            </a:fillRef>
            <a:effectRef idx="0">
              <a:schemeClr val="dk1"/>
            </a:effectRef>
            <a:fontRef idx="minor">
              <a:schemeClr val="tx1"/>
            </a:fontRef>
          </p:style>
        </p:cxnSp>
        <p:cxnSp>
          <p:nvCxnSpPr>
            <p:cNvPr id="6" name="Straight Connector 5">
              <a:extLst>
                <a:ext uri="{FF2B5EF4-FFF2-40B4-BE49-F238E27FC236}">
                  <a16:creationId xmlns:a16="http://schemas.microsoft.com/office/drawing/2014/main" id="{20777CBE-111F-47D5-9B56-F73E9913C830}"/>
                </a:ext>
              </a:extLst>
            </p:cNvPr>
            <p:cNvCxnSpPr>
              <a:cxnSpLocks/>
            </p:cNvCxnSpPr>
            <p:nvPr/>
          </p:nvCxnSpPr>
          <p:spPr>
            <a:xfrm>
              <a:off x="2025844" y="2717179"/>
              <a:ext cx="391861" cy="853719"/>
            </a:xfrm>
            <a:prstGeom prst="line">
              <a:avLst/>
            </a:prstGeom>
            <a:grpFill/>
            <a:ln w="28575"/>
          </p:spPr>
          <p:style>
            <a:lnRef idx="1">
              <a:schemeClr val="dk1"/>
            </a:lnRef>
            <a:fillRef idx="0">
              <a:schemeClr val="dk1"/>
            </a:fillRef>
            <a:effectRef idx="0">
              <a:schemeClr val="dk1"/>
            </a:effectRef>
            <a:fontRef idx="minor">
              <a:schemeClr val="tx1"/>
            </a:fontRef>
          </p:style>
        </p:cxnSp>
        <p:sp>
          <p:nvSpPr>
            <p:cNvPr id="25" name="Oval 24">
              <a:extLst>
                <a:ext uri="{FF2B5EF4-FFF2-40B4-BE49-F238E27FC236}">
                  <a16:creationId xmlns:a16="http://schemas.microsoft.com/office/drawing/2014/main" id="{DADE54EC-D145-433E-A45C-9FC835EAB10B}"/>
                </a:ext>
              </a:extLst>
            </p:cNvPr>
            <p:cNvSpPr/>
            <p:nvPr/>
          </p:nvSpPr>
          <p:spPr>
            <a:xfrm>
              <a:off x="1926757" y="3487959"/>
              <a:ext cx="1394774" cy="1186887"/>
            </a:xfrm>
            <a:prstGeom prst="ellipse">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8 x 4</a:t>
              </a:r>
            </a:p>
          </p:txBody>
        </p:sp>
      </p:grpSp>
    </p:spTree>
    <p:extLst>
      <p:ext uri="{BB962C8B-B14F-4D97-AF65-F5344CB8AC3E}">
        <p14:creationId xmlns:p14="http://schemas.microsoft.com/office/powerpoint/2010/main" val="6566407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r>
              <a:rPr lang="en-GB" sz="2000" b="1" u="sng" dirty="0">
                <a:solidFill>
                  <a:schemeClr val="tx1"/>
                </a:solidFill>
                <a:latin typeface="Century Gothic" panose="020B0502020202020204" pitchFamily="34" charset="0"/>
              </a:rPr>
              <a:t> </a:t>
            </a:r>
          </a:p>
          <a:p>
            <a:pPr lvl="0" algn="ctr"/>
            <a:r>
              <a:rPr lang="en-GB" sz="2000" b="1" dirty="0">
                <a:solidFill>
                  <a:schemeClr val="tx1"/>
                </a:solidFill>
                <a:latin typeface="Century Gothic" panose="020B0502020202020204" pitchFamily="34" charset="0"/>
              </a:rPr>
              <a:t>Identify the answer using the part-whole model.</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28" name="Group 27">
            <a:extLst>
              <a:ext uri="{FF2B5EF4-FFF2-40B4-BE49-F238E27FC236}">
                <a16:creationId xmlns:a16="http://schemas.microsoft.com/office/drawing/2014/main" id="{4C0451F1-7D62-4515-B838-1673C03AFCA4}"/>
              </a:ext>
            </a:extLst>
          </p:cNvPr>
          <p:cNvGrpSpPr/>
          <p:nvPr/>
        </p:nvGrpSpPr>
        <p:grpSpPr>
          <a:xfrm>
            <a:off x="2887595" y="1527095"/>
            <a:ext cx="3368812" cy="3803810"/>
            <a:chOff x="138108" y="1616113"/>
            <a:chExt cx="3183423" cy="3058733"/>
          </a:xfrm>
          <a:solidFill>
            <a:schemeClr val="bg1"/>
          </a:solidFill>
        </p:grpSpPr>
        <p:sp>
          <p:nvSpPr>
            <p:cNvPr id="2" name="Oval 1">
              <a:extLst>
                <a:ext uri="{FF2B5EF4-FFF2-40B4-BE49-F238E27FC236}">
                  <a16:creationId xmlns:a16="http://schemas.microsoft.com/office/drawing/2014/main" id="{92AA5295-7A62-4756-A8F2-D520B11D9368}"/>
                </a:ext>
              </a:extLst>
            </p:cNvPr>
            <p:cNvSpPr/>
            <p:nvPr/>
          </p:nvSpPr>
          <p:spPr>
            <a:xfrm>
              <a:off x="996073" y="1616113"/>
              <a:ext cx="1394774" cy="1186886"/>
            </a:xfrm>
            <a:prstGeom prst="ellipse">
              <a:avLst/>
            </a:prstGeom>
            <a:solidFill>
              <a:schemeClr val="bg1">
                <a:lumMod val="8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18 x 4</a:t>
              </a:r>
            </a:p>
            <a:p>
              <a:pPr algn="ctr"/>
              <a:r>
                <a:rPr lang="en-GB" sz="2400" b="1" dirty="0">
                  <a:solidFill>
                    <a:srgbClr val="FF0000"/>
                  </a:solidFill>
                  <a:latin typeface="Century Gothic" panose="020B0502020202020204" pitchFamily="34" charset="0"/>
                </a:rPr>
                <a:t>72</a:t>
              </a:r>
            </a:p>
          </p:txBody>
        </p:sp>
        <p:sp>
          <p:nvSpPr>
            <p:cNvPr id="9" name="Oval 8">
              <a:extLst>
                <a:ext uri="{FF2B5EF4-FFF2-40B4-BE49-F238E27FC236}">
                  <a16:creationId xmlns:a16="http://schemas.microsoft.com/office/drawing/2014/main" id="{D8746C59-4C30-49D7-930C-871102788C04}"/>
                </a:ext>
              </a:extLst>
            </p:cNvPr>
            <p:cNvSpPr/>
            <p:nvPr/>
          </p:nvSpPr>
          <p:spPr>
            <a:xfrm>
              <a:off x="138108" y="3487959"/>
              <a:ext cx="1394774" cy="1186887"/>
            </a:xfrm>
            <a:prstGeom prst="ellipse">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10 x 4</a:t>
              </a:r>
            </a:p>
            <a:p>
              <a:pPr algn="ctr"/>
              <a:r>
                <a:rPr lang="en-GB" sz="2400" b="1" dirty="0">
                  <a:solidFill>
                    <a:srgbClr val="FF0000"/>
                  </a:solidFill>
                  <a:latin typeface="Century Gothic" panose="020B0502020202020204" pitchFamily="34" charset="0"/>
                </a:rPr>
                <a:t>40</a:t>
              </a:r>
            </a:p>
          </p:txBody>
        </p:sp>
        <p:cxnSp>
          <p:nvCxnSpPr>
            <p:cNvPr id="4" name="Straight Connector 3">
              <a:extLst>
                <a:ext uri="{FF2B5EF4-FFF2-40B4-BE49-F238E27FC236}">
                  <a16:creationId xmlns:a16="http://schemas.microsoft.com/office/drawing/2014/main" id="{FC404517-1ECA-44B9-85C9-ACA00F5AFC54}"/>
                </a:ext>
              </a:extLst>
            </p:cNvPr>
            <p:cNvCxnSpPr>
              <a:cxnSpLocks/>
            </p:cNvCxnSpPr>
            <p:nvPr/>
          </p:nvCxnSpPr>
          <p:spPr>
            <a:xfrm flipH="1">
              <a:off x="969215" y="2715375"/>
              <a:ext cx="380108" cy="772900"/>
            </a:xfrm>
            <a:prstGeom prst="line">
              <a:avLst/>
            </a:prstGeom>
            <a:grpFill/>
            <a:ln w="28575"/>
          </p:spPr>
          <p:style>
            <a:lnRef idx="1">
              <a:schemeClr val="dk1"/>
            </a:lnRef>
            <a:fillRef idx="0">
              <a:schemeClr val="dk1"/>
            </a:fillRef>
            <a:effectRef idx="0">
              <a:schemeClr val="dk1"/>
            </a:effectRef>
            <a:fontRef idx="minor">
              <a:schemeClr val="tx1"/>
            </a:fontRef>
          </p:style>
        </p:cxnSp>
        <p:cxnSp>
          <p:nvCxnSpPr>
            <p:cNvPr id="6" name="Straight Connector 5">
              <a:extLst>
                <a:ext uri="{FF2B5EF4-FFF2-40B4-BE49-F238E27FC236}">
                  <a16:creationId xmlns:a16="http://schemas.microsoft.com/office/drawing/2014/main" id="{20777CBE-111F-47D5-9B56-F73E9913C830}"/>
                </a:ext>
              </a:extLst>
            </p:cNvPr>
            <p:cNvCxnSpPr>
              <a:cxnSpLocks/>
            </p:cNvCxnSpPr>
            <p:nvPr/>
          </p:nvCxnSpPr>
          <p:spPr>
            <a:xfrm>
              <a:off x="2025844" y="2717179"/>
              <a:ext cx="391861" cy="853719"/>
            </a:xfrm>
            <a:prstGeom prst="line">
              <a:avLst/>
            </a:prstGeom>
            <a:grpFill/>
            <a:ln w="28575"/>
          </p:spPr>
          <p:style>
            <a:lnRef idx="1">
              <a:schemeClr val="dk1"/>
            </a:lnRef>
            <a:fillRef idx="0">
              <a:schemeClr val="dk1"/>
            </a:fillRef>
            <a:effectRef idx="0">
              <a:schemeClr val="dk1"/>
            </a:effectRef>
            <a:fontRef idx="minor">
              <a:schemeClr val="tx1"/>
            </a:fontRef>
          </p:style>
        </p:cxnSp>
        <p:sp>
          <p:nvSpPr>
            <p:cNvPr id="25" name="Oval 24">
              <a:extLst>
                <a:ext uri="{FF2B5EF4-FFF2-40B4-BE49-F238E27FC236}">
                  <a16:creationId xmlns:a16="http://schemas.microsoft.com/office/drawing/2014/main" id="{DADE54EC-D145-433E-A45C-9FC835EAB10B}"/>
                </a:ext>
              </a:extLst>
            </p:cNvPr>
            <p:cNvSpPr/>
            <p:nvPr/>
          </p:nvSpPr>
          <p:spPr>
            <a:xfrm>
              <a:off x="1926757" y="3487959"/>
              <a:ext cx="1394774" cy="1186887"/>
            </a:xfrm>
            <a:prstGeom prst="ellipse">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8 x 4</a:t>
              </a:r>
            </a:p>
            <a:p>
              <a:pPr algn="ctr"/>
              <a:r>
                <a:rPr lang="en-GB" sz="2400" b="1" dirty="0">
                  <a:solidFill>
                    <a:srgbClr val="FF0000"/>
                  </a:solidFill>
                  <a:latin typeface="Century Gothic" panose="020B0502020202020204" pitchFamily="34" charset="0"/>
                </a:rPr>
                <a:t>32</a:t>
              </a:r>
            </a:p>
          </p:txBody>
        </p:sp>
      </p:grpSp>
    </p:spTree>
    <p:extLst>
      <p:ext uri="{BB962C8B-B14F-4D97-AF65-F5344CB8AC3E}">
        <p14:creationId xmlns:p14="http://schemas.microsoft.com/office/powerpoint/2010/main" val="538480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calculation matches the number sentence?</a:t>
            </a:r>
            <a:endParaRPr lang="en-GB" sz="2000" dirty="0">
              <a:solidFill>
                <a:schemeClr val="tx1"/>
              </a:solidFill>
            </a:endParaRPr>
          </a:p>
          <a:p>
            <a:pPr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12" name="TextBox 11">
            <a:extLst>
              <a:ext uri="{FF2B5EF4-FFF2-40B4-BE49-F238E27FC236}">
                <a16:creationId xmlns:a16="http://schemas.microsoft.com/office/drawing/2014/main" id="{1E196DAA-3F6A-4826-BBFB-1AB77930882A}"/>
              </a:ext>
            </a:extLst>
          </p:cNvPr>
          <p:cNvSpPr txBox="1"/>
          <p:nvPr/>
        </p:nvSpPr>
        <p:spPr>
          <a:xfrm>
            <a:off x="1059255" y="1566150"/>
            <a:ext cx="608269" cy="400110"/>
          </a:xfrm>
          <a:prstGeom prst="rect">
            <a:avLst/>
          </a:prstGeom>
          <a:noFill/>
        </p:spPr>
        <p:txBody>
          <a:bodyPr wrap="square" rtlCol="0">
            <a:spAutoFit/>
          </a:bodyPr>
          <a:lstStyle/>
          <a:p>
            <a:r>
              <a:rPr lang="en-GB" sz="2000" b="1" dirty="0">
                <a:latin typeface="Century Gothic" panose="020B0502020202020204" pitchFamily="34" charset="0"/>
              </a:rPr>
              <a:t>A.</a:t>
            </a:r>
          </a:p>
        </p:txBody>
      </p:sp>
      <p:sp>
        <p:nvSpPr>
          <p:cNvPr id="13" name="TextBox 12">
            <a:extLst>
              <a:ext uri="{FF2B5EF4-FFF2-40B4-BE49-F238E27FC236}">
                <a16:creationId xmlns:a16="http://schemas.microsoft.com/office/drawing/2014/main" id="{298BA768-C0F0-4F39-9B51-26EFE26D7880}"/>
              </a:ext>
            </a:extLst>
          </p:cNvPr>
          <p:cNvSpPr txBox="1"/>
          <p:nvPr/>
        </p:nvSpPr>
        <p:spPr>
          <a:xfrm>
            <a:off x="4832647" y="1566150"/>
            <a:ext cx="608269" cy="400110"/>
          </a:xfrm>
          <a:prstGeom prst="rect">
            <a:avLst/>
          </a:prstGeom>
          <a:noFill/>
        </p:spPr>
        <p:txBody>
          <a:bodyPr wrap="square" rtlCol="0">
            <a:spAutoFit/>
          </a:bodyPr>
          <a:lstStyle/>
          <a:p>
            <a:r>
              <a:rPr lang="en-GB" sz="2000" b="1" dirty="0">
                <a:latin typeface="Century Gothic" panose="020B0502020202020204" pitchFamily="34" charset="0"/>
              </a:rPr>
              <a:t>B.</a:t>
            </a:r>
          </a:p>
        </p:txBody>
      </p:sp>
      <p:sp>
        <p:nvSpPr>
          <p:cNvPr id="4" name="Rectangle: Rounded Corners 3">
            <a:extLst>
              <a:ext uri="{FF2B5EF4-FFF2-40B4-BE49-F238E27FC236}">
                <a16:creationId xmlns:a16="http://schemas.microsoft.com/office/drawing/2014/main" id="{7E3BB97F-CBA3-41B3-8C07-0E5C124375A4}"/>
              </a:ext>
            </a:extLst>
          </p:cNvPr>
          <p:cNvSpPr/>
          <p:nvPr/>
        </p:nvSpPr>
        <p:spPr>
          <a:xfrm>
            <a:off x="3332884" y="4853123"/>
            <a:ext cx="2478230" cy="715629"/>
          </a:xfrm>
          <a:prstGeom prst="roundRect">
            <a:avLst/>
          </a:prstGeom>
          <a:ln w="19050"/>
        </p:spPr>
        <p:style>
          <a:lnRef idx="2">
            <a:schemeClr val="accent1"/>
          </a:lnRef>
          <a:fillRef idx="1">
            <a:schemeClr val="lt1"/>
          </a:fillRef>
          <a:effectRef idx="0">
            <a:schemeClr val="accent1"/>
          </a:effectRef>
          <a:fontRef idx="minor">
            <a:schemeClr val="dk1"/>
          </a:fontRef>
        </p:style>
        <p:txBody>
          <a:bodyPr rtlCol="0" anchor="ctr"/>
          <a:lstStyle/>
          <a:p>
            <a:pPr algn="ctr"/>
            <a:r>
              <a:rPr lang="en-GB" sz="3200" b="1" dirty="0">
                <a:solidFill>
                  <a:schemeClr val="tx1"/>
                </a:solidFill>
                <a:latin typeface="Century Gothic" panose="020B0502020202020204" pitchFamily="34" charset="0"/>
              </a:rPr>
              <a:t>24 x 4</a:t>
            </a:r>
            <a:endParaRPr lang="en-GB" b="1" dirty="0">
              <a:solidFill>
                <a:schemeClr val="tx1"/>
              </a:solidFill>
              <a:latin typeface="Century Gothic" panose="020B0502020202020204" pitchFamily="34" charset="0"/>
            </a:endParaRPr>
          </a:p>
        </p:txBody>
      </p:sp>
      <p:graphicFrame>
        <p:nvGraphicFramePr>
          <p:cNvPr id="65" name="Table 64">
            <a:extLst>
              <a:ext uri="{FF2B5EF4-FFF2-40B4-BE49-F238E27FC236}">
                <a16:creationId xmlns:a16="http://schemas.microsoft.com/office/drawing/2014/main" id="{88CDC049-C792-4724-82A8-803A782E4E70}"/>
              </a:ext>
            </a:extLst>
          </p:cNvPr>
          <p:cNvGraphicFramePr>
            <a:graphicFrameLocks noGrp="1"/>
          </p:cNvGraphicFramePr>
          <p:nvPr>
            <p:extLst>
              <p:ext uri="{D42A27DB-BD31-4B8C-83A1-F6EECF244321}">
                <p14:modId xmlns:p14="http://schemas.microsoft.com/office/powerpoint/2010/main" val="2154912921"/>
              </p:ext>
            </p:extLst>
          </p:nvPr>
        </p:nvGraphicFramePr>
        <p:xfrm>
          <a:off x="1724696" y="1641117"/>
          <a:ext cx="1858110" cy="2072500"/>
        </p:xfrm>
        <a:graphic>
          <a:graphicData uri="http://schemas.openxmlformats.org/drawingml/2006/table">
            <a:tbl>
              <a:tblPr firstRow="1" bandRow="1">
                <a:tableStyleId>{5940675A-B579-460E-94D1-54222C63F5DA}</a:tableStyleId>
              </a:tblPr>
              <a:tblGrid>
                <a:gridCol w="619370">
                  <a:extLst>
                    <a:ext uri="{9D8B030D-6E8A-4147-A177-3AD203B41FA5}">
                      <a16:colId xmlns:a16="http://schemas.microsoft.com/office/drawing/2014/main" val="3528134454"/>
                    </a:ext>
                  </a:extLst>
                </a:gridCol>
                <a:gridCol w="619370">
                  <a:extLst>
                    <a:ext uri="{9D8B030D-6E8A-4147-A177-3AD203B41FA5}">
                      <a16:colId xmlns:a16="http://schemas.microsoft.com/office/drawing/2014/main" val="3070618480"/>
                    </a:ext>
                  </a:extLst>
                </a:gridCol>
                <a:gridCol w="619370">
                  <a:extLst>
                    <a:ext uri="{9D8B030D-6E8A-4147-A177-3AD203B41FA5}">
                      <a16:colId xmlns:a16="http://schemas.microsoft.com/office/drawing/2014/main" val="2171328521"/>
                    </a:ext>
                  </a:extLst>
                </a:gridCol>
              </a:tblGrid>
              <a:tr h="414500">
                <a:tc>
                  <a:txBody>
                    <a:bodyPr/>
                    <a:lstStyle/>
                    <a:p>
                      <a:pPr algn="ctr"/>
                      <a:endParaRPr lang="en-GB" sz="24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2</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4</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414500">
                <a:tc>
                  <a:txBody>
                    <a:bodyPr/>
                    <a:lstStyle/>
                    <a:p>
                      <a:pPr algn="ctr"/>
                      <a:r>
                        <a:rPr lang="en-GB" sz="2400" b="1" dirty="0">
                          <a:latin typeface="Century Gothic" panose="020B0502020202020204" pitchFamily="34" charset="0"/>
                        </a:rPr>
                        <a:t>x</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4</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9997263"/>
                  </a:ext>
                </a:extLst>
              </a:tr>
              <a:tr h="414500">
                <a:tc>
                  <a:txBody>
                    <a:bodyPr/>
                    <a:lstStyle/>
                    <a:p>
                      <a:pPr algn="ctr"/>
                      <a:endParaRPr lang="en-GB" sz="24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1</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6</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1505774887"/>
                  </a:ext>
                </a:extLst>
              </a:tr>
              <a:tr h="414500">
                <a:tc>
                  <a:txBody>
                    <a:bodyPr/>
                    <a:lstStyle/>
                    <a:p>
                      <a:pPr algn="ctr"/>
                      <a:endParaRPr lang="en-GB" sz="24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8</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0</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36530400"/>
                  </a:ext>
                </a:extLst>
              </a:tr>
              <a:tr h="414500">
                <a:tc>
                  <a:txBody>
                    <a:bodyPr/>
                    <a:lstStyle/>
                    <a:p>
                      <a:pPr algn="ctr"/>
                      <a:endParaRPr lang="en-GB" sz="24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9</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6</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28291856"/>
                  </a:ext>
                </a:extLst>
              </a:tr>
            </a:tbl>
          </a:graphicData>
        </a:graphic>
      </p:graphicFrame>
      <p:grpSp>
        <p:nvGrpSpPr>
          <p:cNvPr id="71" name="Group 70">
            <a:extLst>
              <a:ext uri="{FF2B5EF4-FFF2-40B4-BE49-F238E27FC236}">
                <a16:creationId xmlns:a16="http://schemas.microsoft.com/office/drawing/2014/main" id="{7945CFBD-86E9-48BD-B4E4-AC8AE1F19D37}"/>
              </a:ext>
            </a:extLst>
          </p:cNvPr>
          <p:cNvGrpSpPr/>
          <p:nvPr/>
        </p:nvGrpSpPr>
        <p:grpSpPr>
          <a:xfrm>
            <a:off x="3706004" y="2483516"/>
            <a:ext cx="1883372" cy="851474"/>
            <a:chOff x="2510290" y="3700131"/>
            <a:chExt cx="875747" cy="591615"/>
          </a:xfrm>
        </p:grpSpPr>
        <p:sp>
          <p:nvSpPr>
            <p:cNvPr id="72" name="Rectangle 71">
              <a:extLst>
                <a:ext uri="{FF2B5EF4-FFF2-40B4-BE49-F238E27FC236}">
                  <a16:creationId xmlns:a16="http://schemas.microsoft.com/office/drawing/2014/main" id="{65939B3B-A186-40D9-9EF7-31122A4356CA}"/>
                </a:ext>
              </a:extLst>
            </p:cNvPr>
            <p:cNvSpPr/>
            <p:nvPr/>
          </p:nvSpPr>
          <p:spPr>
            <a:xfrm>
              <a:off x="2510290" y="3700131"/>
              <a:ext cx="875747" cy="290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1600" b="1" dirty="0">
                  <a:solidFill>
                    <a:schemeClr val="tx1"/>
                  </a:solidFill>
                  <a:latin typeface="Century Gothic" panose="020B0502020202020204" pitchFamily="34" charset="0"/>
                </a:rPr>
                <a:t>(4 x 4)</a:t>
              </a:r>
            </a:p>
          </p:txBody>
        </p:sp>
        <p:sp>
          <p:nvSpPr>
            <p:cNvPr id="78" name="Rectangle 77">
              <a:extLst>
                <a:ext uri="{FF2B5EF4-FFF2-40B4-BE49-F238E27FC236}">
                  <a16:creationId xmlns:a16="http://schemas.microsoft.com/office/drawing/2014/main" id="{2B53AFF4-D8AB-48A8-89DE-919F083AF99F}"/>
                </a:ext>
              </a:extLst>
            </p:cNvPr>
            <p:cNvSpPr/>
            <p:nvPr/>
          </p:nvSpPr>
          <p:spPr>
            <a:xfrm>
              <a:off x="2510290" y="4001381"/>
              <a:ext cx="875747" cy="290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1600" b="1" dirty="0">
                  <a:solidFill>
                    <a:schemeClr val="tx1"/>
                  </a:solidFill>
                  <a:latin typeface="Century Gothic" panose="020B0502020202020204" pitchFamily="34" charset="0"/>
                </a:rPr>
                <a:t>(4 x 20)</a:t>
              </a:r>
            </a:p>
          </p:txBody>
        </p:sp>
      </p:grpSp>
      <p:graphicFrame>
        <p:nvGraphicFramePr>
          <p:cNvPr id="79" name="Table 78">
            <a:extLst>
              <a:ext uri="{FF2B5EF4-FFF2-40B4-BE49-F238E27FC236}">
                <a16:creationId xmlns:a16="http://schemas.microsoft.com/office/drawing/2014/main" id="{798C3BE1-3547-4849-A69C-CFD6400467A7}"/>
              </a:ext>
            </a:extLst>
          </p:cNvPr>
          <p:cNvGraphicFramePr>
            <a:graphicFrameLocks noGrp="1"/>
          </p:cNvGraphicFramePr>
          <p:nvPr>
            <p:extLst>
              <p:ext uri="{D42A27DB-BD31-4B8C-83A1-F6EECF244321}">
                <p14:modId xmlns:p14="http://schemas.microsoft.com/office/powerpoint/2010/main" val="1320132336"/>
              </p:ext>
            </p:extLst>
          </p:nvPr>
        </p:nvGraphicFramePr>
        <p:xfrm>
          <a:off x="5410996" y="1641117"/>
          <a:ext cx="1858110" cy="2072500"/>
        </p:xfrm>
        <a:graphic>
          <a:graphicData uri="http://schemas.openxmlformats.org/drawingml/2006/table">
            <a:tbl>
              <a:tblPr firstRow="1" bandRow="1">
                <a:tableStyleId>{5940675A-B579-460E-94D1-54222C63F5DA}</a:tableStyleId>
              </a:tblPr>
              <a:tblGrid>
                <a:gridCol w="619370">
                  <a:extLst>
                    <a:ext uri="{9D8B030D-6E8A-4147-A177-3AD203B41FA5}">
                      <a16:colId xmlns:a16="http://schemas.microsoft.com/office/drawing/2014/main" val="3528134454"/>
                    </a:ext>
                  </a:extLst>
                </a:gridCol>
                <a:gridCol w="619370">
                  <a:extLst>
                    <a:ext uri="{9D8B030D-6E8A-4147-A177-3AD203B41FA5}">
                      <a16:colId xmlns:a16="http://schemas.microsoft.com/office/drawing/2014/main" val="3070618480"/>
                    </a:ext>
                  </a:extLst>
                </a:gridCol>
                <a:gridCol w="619370">
                  <a:extLst>
                    <a:ext uri="{9D8B030D-6E8A-4147-A177-3AD203B41FA5}">
                      <a16:colId xmlns:a16="http://schemas.microsoft.com/office/drawing/2014/main" val="2171328521"/>
                    </a:ext>
                  </a:extLst>
                </a:gridCol>
              </a:tblGrid>
              <a:tr h="414500">
                <a:tc>
                  <a:txBody>
                    <a:bodyPr/>
                    <a:lstStyle/>
                    <a:p>
                      <a:pPr algn="ctr"/>
                      <a:endParaRPr lang="en-GB" sz="24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2</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4</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414500">
                <a:tc>
                  <a:txBody>
                    <a:bodyPr/>
                    <a:lstStyle/>
                    <a:p>
                      <a:pPr algn="ctr"/>
                      <a:r>
                        <a:rPr lang="en-GB" sz="2400" b="1" dirty="0">
                          <a:latin typeface="Century Gothic" panose="020B0502020202020204" pitchFamily="34" charset="0"/>
                        </a:rPr>
                        <a:t>x</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4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4</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9997263"/>
                  </a:ext>
                </a:extLst>
              </a:tr>
              <a:tr h="414500">
                <a:tc>
                  <a:txBody>
                    <a:bodyPr/>
                    <a:lstStyle/>
                    <a:p>
                      <a:pPr algn="ctr"/>
                      <a:endParaRPr lang="en-GB" sz="24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1</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6</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1505774887"/>
                  </a:ext>
                </a:extLst>
              </a:tr>
              <a:tr h="414500">
                <a:tc>
                  <a:txBody>
                    <a:bodyPr/>
                    <a:lstStyle/>
                    <a:p>
                      <a:pPr algn="ctr"/>
                      <a:endParaRPr lang="en-GB" sz="24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8</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0</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36530400"/>
                  </a:ext>
                </a:extLst>
              </a:tr>
              <a:tr h="414500">
                <a:tc>
                  <a:txBody>
                    <a:bodyPr/>
                    <a:lstStyle/>
                    <a:p>
                      <a:pPr algn="ctr"/>
                      <a:endParaRPr lang="en-GB" sz="24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9</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latin typeface="Century Gothic" panose="020B0502020202020204" pitchFamily="34" charset="0"/>
                        </a:rPr>
                        <a:t>0</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28291856"/>
                  </a:ext>
                </a:extLst>
              </a:tr>
            </a:tbl>
          </a:graphicData>
        </a:graphic>
      </p:graphicFrame>
      <p:grpSp>
        <p:nvGrpSpPr>
          <p:cNvPr id="85" name="Group 84">
            <a:extLst>
              <a:ext uri="{FF2B5EF4-FFF2-40B4-BE49-F238E27FC236}">
                <a16:creationId xmlns:a16="http://schemas.microsoft.com/office/drawing/2014/main" id="{C0A1D91C-90AC-4D92-B22E-063DFBEAF46D}"/>
              </a:ext>
            </a:extLst>
          </p:cNvPr>
          <p:cNvGrpSpPr/>
          <p:nvPr/>
        </p:nvGrpSpPr>
        <p:grpSpPr>
          <a:xfrm>
            <a:off x="7392304" y="2467926"/>
            <a:ext cx="1883372" cy="851474"/>
            <a:chOff x="2510290" y="3700131"/>
            <a:chExt cx="875747" cy="591615"/>
          </a:xfrm>
        </p:grpSpPr>
        <p:sp>
          <p:nvSpPr>
            <p:cNvPr id="86" name="Rectangle 85">
              <a:extLst>
                <a:ext uri="{FF2B5EF4-FFF2-40B4-BE49-F238E27FC236}">
                  <a16:creationId xmlns:a16="http://schemas.microsoft.com/office/drawing/2014/main" id="{88D7FE5A-D7F2-40A6-92D3-8921E28764E9}"/>
                </a:ext>
              </a:extLst>
            </p:cNvPr>
            <p:cNvSpPr/>
            <p:nvPr/>
          </p:nvSpPr>
          <p:spPr>
            <a:xfrm>
              <a:off x="2510290" y="3700131"/>
              <a:ext cx="875747" cy="290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1600" b="1" dirty="0">
                  <a:solidFill>
                    <a:schemeClr val="tx1"/>
                  </a:solidFill>
                  <a:latin typeface="Century Gothic" panose="020B0502020202020204" pitchFamily="34" charset="0"/>
                </a:rPr>
                <a:t>(4 x 4)</a:t>
              </a:r>
            </a:p>
          </p:txBody>
        </p:sp>
        <p:sp>
          <p:nvSpPr>
            <p:cNvPr id="92" name="Rectangle 91">
              <a:extLst>
                <a:ext uri="{FF2B5EF4-FFF2-40B4-BE49-F238E27FC236}">
                  <a16:creationId xmlns:a16="http://schemas.microsoft.com/office/drawing/2014/main" id="{9F80E3E4-1F8F-4DD9-9D4E-8C5315A967BF}"/>
                </a:ext>
              </a:extLst>
            </p:cNvPr>
            <p:cNvSpPr/>
            <p:nvPr/>
          </p:nvSpPr>
          <p:spPr>
            <a:xfrm>
              <a:off x="2510290" y="4001381"/>
              <a:ext cx="875747" cy="290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1600" b="1" dirty="0">
                  <a:solidFill>
                    <a:schemeClr val="tx1"/>
                  </a:solidFill>
                  <a:latin typeface="Century Gothic" panose="020B0502020202020204" pitchFamily="34" charset="0"/>
                </a:rPr>
                <a:t>(4 x 20)</a:t>
              </a:r>
            </a:p>
          </p:txBody>
        </p:sp>
      </p:gr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calculation matches the number sentence?</a:t>
            </a:r>
            <a:endParaRPr lang="en-GB" sz="2000" dirty="0">
              <a:solidFill>
                <a:schemeClr val="tx1"/>
              </a:solidFill>
            </a:endParaRPr>
          </a:p>
          <a:p>
            <a:pPr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12" name="TextBox 11">
            <a:extLst>
              <a:ext uri="{FF2B5EF4-FFF2-40B4-BE49-F238E27FC236}">
                <a16:creationId xmlns:a16="http://schemas.microsoft.com/office/drawing/2014/main" id="{1E196DAA-3F6A-4826-BBFB-1AB77930882A}"/>
              </a:ext>
            </a:extLst>
          </p:cNvPr>
          <p:cNvSpPr txBox="1"/>
          <p:nvPr/>
        </p:nvSpPr>
        <p:spPr>
          <a:xfrm>
            <a:off x="1059255" y="1566150"/>
            <a:ext cx="608269" cy="400110"/>
          </a:xfrm>
          <a:prstGeom prst="rect">
            <a:avLst/>
          </a:prstGeom>
          <a:noFill/>
        </p:spPr>
        <p:txBody>
          <a:bodyPr wrap="square" rtlCol="0">
            <a:spAutoFit/>
          </a:bodyPr>
          <a:lstStyle/>
          <a:p>
            <a:r>
              <a:rPr lang="en-GB" sz="2000" b="1" dirty="0">
                <a:solidFill>
                  <a:srgbClr val="FF0000"/>
                </a:solidFill>
                <a:latin typeface="Century Gothic" panose="020B0502020202020204" pitchFamily="34" charset="0"/>
              </a:rPr>
              <a:t>A.</a:t>
            </a:r>
          </a:p>
        </p:txBody>
      </p:sp>
      <p:sp>
        <p:nvSpPr>
          <p:cNvPr id="13" name="TextBox 12">
            <a:extLst>
              <a:ext uri="{FF2B5EF4-FFF2-40B4-BE49-F238E27FC236}">
                <a16:creationId xmlns:a16="http://schemas.microsoft.com/office/drawing/2014/main" id="{298BA768-C0F0-4F39-9B51-26EFE26D7880}"/>
              </a:ext>
            </a:extLst>
          </p:cNvPr>
          <p:cNvSpPr txBox="1"/>
          <p:nvPr/>
        </p:nvSpPr>
        <p:spPr>
          <a:xfrm>
            <a:off x="4832647" y="1566150"/>
            <a:ext cx="608269" cy="400110"/>
          </a:xfrm>
          <a:prstGeom prst="rect">
            <a:avLst/>
          </a:prstGeom>
          <a:noFill/>
        </p:spPr>
        <p:txBody>
          <a:bodyPr wrap="square" rtlCol="0">
            <a:spAutoFit/>
          </a:bodyPr>
          <a:lstStyle/>
          <a:p>
            <a:r>
              <a:rPr lang="en-GB" sz="2000" b="1" dirty="0">
                <a:solidFill>
                  <a:schemeClr val="bg1">
                    <a:lumMod val="65000"/>
                  </a:schemeClr>
                </a:solidFill>
                <a:latin typeface="Century Gothic" panose="020B0502020202020204" pitchFamily="34" charset="0"/>
              </a:rPr>
              <a:t>B.</a:t>
            </a:r>
          </a:p>
        </p:txBody>
      </p:sp>
      <p:sp>
        <p:nvSpPr>
          <p:cNvPr id="4" name="Rectangle: Rounded Corners 3">
            <a:extLst>
              <a:ext uri="{FF2B5EF4-FFF2-40B4-BE49-F238E27FC236}">
                <a16:creationId xmlns:a16="http://schemas.microsoft.com/office/drawing/2014/main" id="{7E3BB97F-CBA3-41B3-8C07-0E5C124375A4}"/>
              </a:ext>
            </a:extLst>
          </p:cNvPr>
          <p:cNvSpPr/>
          <p:nvPr/>
        </p:nvSpPr>
        <p:spPr>
          <a:xfrm>
            <a:off x="3332884" y="4853123"/>
            <a:ext cx="2478230" cy="715629"/>
          </a:xfrm>
          <a:prstGeom prst="roundRect">
            <a:avLst/>
          </a:prstGeom>
          <a:ln w="19050">
            <a:solidFill>
              <a:srgbClr val="FF000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GB" sz="3200" b="1" dirty="0">
                <a:solidFill>
                  <a:srgbClr val="FF0000"/>
                </a:solidFill>
                <a:latin typeface="Century Gothic" panose="020B0502020202020204" pitchFamily="34" charset="0"/>
              </a:rPr>
              <a:t>24 x 4 = 96</a:t>
            </a:r>
            <a:endParaRPr lang="en-GB" b="1" dirty="0">
              <a:solidFill>
                <a:srgbClr val="FF0000"/>
              </a:solidFill>
              <a:latin typeface="Century Gothic" panose="020B0502020202020204" pitchFamily="34" charset="0"/>
            </a:endParaRPr>
          </a:p>
        </p:txBody>
      </p:sp>
      <p:graphicFrame>
        <p:nvGraphicFramePr>
          <p:cNvPr id="65" name="Table 64">
            <a:extLst>
              <a:ext uri="{FF2B5EF4-FFF2-40B4-BE49-F238E27FC236}">
                <a16:creationId xmlns:a16="http://schemas.microsoft.com/office/drawing/2014/main" id="{88CDC049-C792-4724-82A8-803A782E4E70}"/>
              </a:ext>
            </a:extLst>
          </p:cNvPr>
          <p:cNvGraphicFramePr>
            <a:graphicFrameLocks noGrp="1"/>
          </p:cNvGraphicFramePr>
          <p:nvPr>
            <p:extLst>
              <p:ext uri="{D42A27DB-BD31-4B8C-83A1-F6EECF244321}">
                <p14:modId xmlns:p14="http://schemas.microsoft.com/office/powerpoint/2010/main" val="2482272641"/>
              </p:ext>
            </p:extLst>
          </p:nvPr>
        </p:nvGraphicFramePr>
        <p:xfrm>
          <a:off x="1724696" y="1641117"/>
          <a:ext cx="1858110" cy="2072500"/>
        </p:xfrm>
        <a:graphic>
          <a:graphicData uri="http://schemas.openxmlformats.org/drawingml/2006/table">
            <a:tbl>
              <a:tblPr firstRow="1" bandRow="1">
                <a:tableStyleId>{5940675A-B579-460E-94D1-54222C63F5DA}</a:tableStyleId>
              </a:tblPr>
              <a:tblGrid>
                <a:gridCol w="619370">
                  <a:extLst>
                    <a:ext uri="{9D8B030D-6E8A-4147-A177-3AD203B41FA5}">
                      <a16:colId xmlns:a16="http://schemas.microsoft.com/office/drawing/2014/main" val="3528134454"/>
                    </a:ext>
                  </a:extLst>
                </a:gridCol>
                <a:gridCol w="619370">
                  <a:extLst>
                    <a:ext uri="{9D8B030D-6E8A-4147-A177-3AD203B41FA5}">
                      <a16:colId xmlns:a16="http://schemas.microsoft.com/office/drawing/2014/main" val="3070618480"/>
                    </a:ext>
                  </a:extLst>
                </a:gridCol>
                <a:gridCol w="619370">
                  <a:extLst>
                    <a:ext uri="{9D8B030D-6E8A-4147-A177-3AD203B41FA5}">
                      <a16:colId xmlns:a16="http://schemas.microsoft.com/office/drawing/2014/main" val="2171328521"/>
                    </a:ext>
                  </a:extLst>
                </a:gridCol>
              </a:tblGrid>
              <a:tr h="414500">
                <a:tc>
                  <a:txBody>
                    <a:bodyPr/>
                    <a:lstStyle/>
                    <a:p>
                      <a:pPr algn="ctr"/>
                      <a:endParaRPr lang="en-GB" sz="24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400" b="1" dirty="0">
                          <a:solidFill>
                            <a:srgbClr val="FF0000"/>
                          </a:solidFill>
                          <a:latin typeface="Century Gothic" panose="020B0502020202020204" pitchFamily="34" charset="0"/>
                        </a:rPr>
                        <a:t>2</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400" b="1" dirty="0">
                          <a:solidFill>
                            <a:srgbClr val="FF0000"/>
                          </a:solidFill>
                          <a:latin typeface="Century Gothic" panose="020B0502020202020204" pitchFamily="34" charset="0"/>
                        </a:rPr>
                        <a:t>4</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414500">
                <a:tc>
                  <a:txBody>
                    <a:bodyPr/>
                    <a:lstStyle/>
                    <a:p>
                      <a:pPr algn="ctr"/>
                      <a:r>
                        <a:rPr lang="en-GB" sz="2400" b="1" dirty="0">
                          <a:solidFill>
                            <a:srgbClr val="FF0000"/>
                          </a:solidFill>
                          <a:latin typeface="Century Gothic" panose="020B0502020202020204" pitchFamily="34" charset="0"/>
                        </a:rPr>
                        <a:t>x</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4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rgbClr val="FF0000"/>
                          </a:solidFill>
                          <a:latin typeface="Century Gothic" panose="020B0502020202020204" pitchFamily="34" charset="0"/>
                        </a:rPr>
                        <a:t>4</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9997263"/>
                  </a:ext>
                </a:extLst>
              </a:tr>
              <a:tr h="414500">
                <a:tc>
                  <a:txBody>
                    <a:bodyPr/>
                    <a:lstStyle/>
                    <a:p>
                      <a:pPr algn="ctr"/>
                      <a:endParaRPr lang="en-GB" sz="24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400" b="1" dirty="0">
                          <a:solidFill>
                            <a:srgbClr val="FF0000"/>
                          </a:solidFill>
                          <a:latin typeface="Century Gothic" panose="020B0502020202020204" pitchFamily="34" charset="0"/>
                        </a:rPr>
                        <a:t>1</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400" b="1" dirty="0">
                          <a:solidFill>
                            <a:srgbClr val="FF0000"/>
                          </a:solidFill>
                          <a:latin typeface="Century Gothic" panose="020B0502020202020204" pitchFamily="34" charset="0"/>
                        </a:rPr>
                        <a:t>6</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1505774887"/>
                  </a:ext>
                </a:extLst>
              </a:tr>
              <a:tr h="414500">
                <a:tc>
                  <a:txBody>
                    <a:bodyPr/>
                    <a:lstStyle/>
                    <a:p>
                      <a:pPr algn="ctr"/>
                      <a:endParaRPr lang="en-GB" sz="24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rgbClr val="FF0000"/>
                          </a:solidFill>
                          <a:latin typeface="Century Gothic" panose="020B0502020202020204" pitchFamily="34" charset="0"/>
                        </a:rPr>
                        <a:t>8</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rgbClr val="FF0000"/>
                          </a:solidFill>
                          <a:latin typeface="Century Gothic" panose="020B0502020202020204" pitchFamily="34" charset="0"/>
                        </a:rPr>
                        <a:t>0</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36530400"/>
                  </a:ext>
                </a:extLst>
              </a:tr>
              <a:tr h="414500">
                <a:tc>
                  <a:txBody>
                    <a:bodyPr/>
                    <a:lstStyle/>
                    <a:p>
                      <a:pPr algn="ctr"/>
                      <a:endParaRPr lang="en-GB" sz="24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rgbClr val="FF0000"/>
                          </a:solidFill>
                          <a:latin typeface="Century Gothic" panose="020B0502020202020204" pitchFamily="34" charset="0"/>
                        </a:rPr>
                        <a:t>9</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rgbClr val="FF0000"/>
                          </a:solidFill>
                          <a:latin typeface="Century Gothic" panose="020B0502020202020204" pitchFamily="34" charset="0"/>
                        </a:rPr>
                        <a:t>6</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28291856"/>
                  </a:ext>
                </a:extLst>
              </a:tr>
            </a:tbl>
          </a:graphicData>
        </a:graphic>
      </p:graphicFrame>
      <p:grpSp>
        <p:nvGrpSpPr>
          <p:cNvPr id="71" name="Group 70">
            <a:extLst>
              <a:ext uri="{FF2B5EF4-FFF2-40B4-BE49-F238E27FC236}">
                <a16:creationId xmlns:a16="http://schemas.microsoft.com/office/drawing/2014/main" id="{7945CFBD-86E9-48BD-B4E4-AC8AE1F19D37}"/>
              </a:ext>
            </a:extLst>
          </p:cNvPr>
          <p:cNvGrpSpPr/>
          <p:nvPr/>
        </p:nvGrpSpPr>
        <p:grpSpPr>
          <a:xfrm>
            <a:off x="3706004" y="2483516"/>
            <a:ext cx="1883372" cy="851474"/>
            <a:chOff x="2510290" y="3700131"/>
            <a:chExt cx="875747" cy="591615"/>
          </a:xfrm>
        </p:grpSpPr>
        <p:sp>
          <p:nvSpPr>
            <p:cNvPr id="72" name="Rectangle 71">
              <a:extLst>
                <a:ext uri="{FF2B5EF4-FFF2-40B4-BE49-F238E27FC236}">
                  <a16:creationId xmlns:a16="http://schemas.microsoft.com/office/drawing/2014/main" id="{65939B3B-A186-40D9-9EF7-31122A4356CA}"/>
                </a:ext>
              </a:extLst>
            </p:cNvPr>
            <p:cNvSpPr/>
            <p:nvPr/>
          </p:nvSpPr>
          <p:spPr>
            <a:xfrm>
              <a:off x="2510290" y="3700131"/>
              <a:ext cx="875747" cy="290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1600" b="1" dirty="0">
                  <a:solidFill>
                    <a:srgbClr val="FF0000"/>
                  </a:solidFill>
                  <a:latin typeface="Century Gothic" panose="020B0502020202020204" pitchFamily="34" charset="0"/>
                </a:rPr>
                <a:t>(4 x 4)</a:t>
              </a:r>
            </a:p>
          </p:txBody>
        </p:sp>
        <p:sp>
          <p:nvSpPr>
            <p:cNvPr id="78" name="Rectangle 77">
              <a:extLst>
                <a:ext uri="{FF2B5EF4-FFF2-40B4-BE49-F238E27FC236}">
                  <a16:creationId xmlns:a16="http://schemas.microsoft.com/office/drawing/2014/main" id="{2B53AFF4-D8AB-48A8-89DE-919F083AF99F}"/>
                </a:ext>
              </a:extLst>
            </p:cNvPr>
            <p:cNvSpPr/>
            <p:nvPr/>
          </p:nvSpPr>
          <p:spPr>
            <a:xfrm>
              <a:off x="2510290" y="4001381"/>
              <a:ext cx="875747" cy="290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1600" b="1" dirty="0">
                  <a:solidFill>
                    <a:srgbClr val="FF0000"/>
                  </a:solidFill>
                  <a:latin typeface="Century Gothic" panose="020B0502020202020204" pitchFamily="34" charset="0"/>
                </a:rPr>
                <a:t>(4 x 20)</a:t>
              </a:r>
            </a:p>
          </p:txBody>
        </p:sp>
      </p:grpSp>
      <p:graphicFrame>
        <p:nvGraphicFramePr>
          <p:cNvPr id="79" name="Table 78">
            <a:extLst>
              <a:ext uri="{FF2B5EF4-FFF2-40B4-BE49-F238E27FC236}">
                <a16:creationId xmlns:a16="http://schemas.microsoft.com/office/drawing/2014/main" id="{798C3BE1-3547-4849-A69C-CFD6400467A7}"/>
              </a:ext>
            </a:extLst>
          </p:cNvPr>
          <p:cNvGraphicFramePr>
            <a:graphicFrameLocks noGrp="1"/>
          </p:cNvGraphicFramePr>
          <p:nvPr>
            <p:extLst>
              <p:ext uri="{D42A27DB-BD31-4B8C-83A1-F6EECF244321}">
                <p14:modId xmlns:p14="http://schemas.microsoft.com/office/powerpoint/2010/main" val="750028193"/>
              </p:ext>
            </p:extLst>
          </p:nvPr>
        </p:nvGraphicFramePr>
        <p:xfrm>
          <a:off x="5410996" y="1641117"/>
          <a:ext cx="1858110" cy="2072500"/>
        </p:xfrm>
        <a:graphic>
          <a:graphicData uri="http://schemas.openxmlformats.org/drawingml/2006/table">
            <a:tbl>
              <a:tblPr firstRow="1" bandRow="1">
                <a:tableStyleId>{5940675A-B579-460E-94D1-54222C63F5DA}</a:tableStyleId>
              </a:tblPr>
              <a:tblGrid>
                <a:gridCol w="619370">
                  <a:extLst>
                    <a:ext uri="{9D8B030D-6E8A-4147-A177-3AD203B41FA5}">
                      <a16:colId xmlns:a16="http://schemas.microsoft.com/office/drawing/2014/main" val="3528134454"/>
                    </a:ext>
                  </a:extLst>
                </a:gridCol>
                <a:gridCol w="619370">
                  <a:extLst>
                    <a:ext uri="{9D8B030D-6E8A-4147-A177-3AD203B41FA5}">
                      <a16:colId xmlns:a16="http://schemas.microsoft.com/office/drawing/2014/main" val="3070618480"/>
                    </a:ext>
                  </a:extLst>
                </a:gridCol>
                <a:gridCol w="619370">
                  <a:extLst>
                    <a:ext uri="{9D8B030D-6E8A-4147-A177-3AD203B41FA5}">
                      <a16:colId xmlns:a16="http://schemas.microsoft.com/office/drawing/2014/main" val="2171328521"/>
                    </a:ext>
                  </a:extLst>
                </a:gridCol>
              </a:tblGrid>
              <a:tr h="414500">
                <a:tc>
                  <a:txBody>
                    <a:bodyPr/>
                    <a:lstStyle/>
                    <a:p>
                      <a:pPr algn="ctr"/>
                      <a:endParaRPr lang="en-GB" sz="2400" b="1" dirty="0">
                        <a:solidFill>
                          <a:schemeClr val="bg1">
                            <a:lumMod val="65000"/>
                          </a:schemeClr>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400" b="1" dirty="0">
                          <a:solidFill>
                            <a:schemeClr val="bg1">
                              <a:lumMod val="65000"/>
                            </a:schemeClr>
                          </a:solidFill>
                          <a:latin typeface="Century Gothic" panose="020B0502020202020204" pitchFamily="34" charset="0"/>
                        </a:rPr>
                        <a:t>2</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400" b="1" dirty="0">
                          <a:solidFill>
                            <a:schemeClr val="bg1">
                              <a:lumMod val="65000"/>
                            </a:schemeClr>
                          </a:solidFill>
                          <a:latin typeface="Century Gothic" panose="020B0502020202020204" pitchFamily="34" charset="0"/>
                        </a:rPr>
                        <a:t>4</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414500">
                <a:tc>
                  <a:txBody>
                    <a:bodyPr/>
                    <a:lstStyle/>
                    <a:p>
                      <a:pPr algn="ctr"/>
                      <a:r>
                        <a:rPr lang="en-GB" sz="2400" b="1" dirty="0">
                          <a:solidFill>
                            <a:schemeClr val="bg1">
                              <a:lumMod val="65000"/>
                            </a:schemeClr>
                          </a:solidFill>
                          <a:latin typeface="Century Gothic" panose="020B0502020202020204" pitchFamily="34" charset="0"/>
                        </a:rPr>
                        <a:t>x</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400" b="1" dirty="0">
                        <a:solidFill>
                          <a:schemeClr val="bg1">
                            <a:lumMod val="65000"/>
                          </a:schemeClr>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chemeClr val="bg1">
                              <a:lumMod val="65000"/>
                            </a:schemeClr>
                          </a:solidFill>
                          <a:latin typeface="Century Gothic" panose="020B0502020202020204" pitchFamily="34" charset="0"/>
                        </a:rPr>
                        <a:t>4</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9997263"/>
                  </a:ext>
                </a:extLst>
              </a:tr>
              <a:tr h="414500">
                <a:tc>
                  <a:txBody>
                    <a:bodyPr/>
                    <a:lstStyle/>
                    <a:p>
                      <a:pPr algn="ctr"/>
                      <a:endParaRPr lang="en-GB" sz="2400" b="1" dirty="0">
                        <a:solidFill>
                          <a:schemeClr val="bg1">
                            <a:lumMod val="65000"/>
                          </a:schemeClr>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400" b="1" dirty="0">
                          <a:solidFill>
                            <a:schemeClr val="bg1">
                              <a:lumMod val="65000"/>
                            </a:schemeClr>
                          </a:solidFill>
                          <a:latin typeface="Century Gothic" panose="020B0502020202020204" pitchFamily="34" charset="0"/>
                        </a:rPr>
                        <a:t>1</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400" b="1" dirty="0">
                          <a:solidFill>
                            <a:schemeClr val="bg1">
                              <a:lumMod val="65000"/>
                            </a:schemeClr>
                          </a:solidFill>
                          <a:latin typeface="Century Gothic" panose="020B0502020202020204" pitchFamily="34" charset="0"/>
                        </a:rPr>
                        <a:t>6</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1505774887"/>
                  </a:ext>
                </a:extLst>
              </a:tr>
              <a:tr h="414500">
                <a:tc>
                  <a:txBody>
                    <a:bodyPr/>
                    <a:lstStyle/>
                    <a:p>
                      <a:pPr algn="ctr"/>
                      <a:endParaRPr lang="en-GB" sz="2400" b="1" dirty="0">
                        <a:solidFill>
                          <a:schemeClr val="bg1">
                            <a:lumMod val="65000"/>
                          </a:schemeClr>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chemeClr val="bg1">
                              <a:lumMod val="65000"/>
                            </a:schemeClr>
                          </a:solidFill>
                          <a:latin typeface="Century Gothic" panose="020B0502020202020204" pitchFamily="34" charset="0"/>
                        </a:rPr>
                        <a:t>8</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chemeClr val="bg1">
                              <a:lumMod val="65000"/>
                            </a:schemeClr>
                          </a:solidFill>
                          <a:latin typeface="Century Gothic" panose="020B0502020202020204" pitchFamily="34" charset="0"/>
                        </a:rPr>
                        <a:t>0</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36530400"/>
                  </a:ext>
                </a:extLst>
              </a:tr>
              <a:tr h="414500">
                <a:tc>
                  <a:txBody>
                    <a:bodyPr/>
                    <a:lstStyle/>
                    <a:p>
                      <a:pPr algn="ctr"/>
                      <a:endParaRPr lang="en-GB" sz="2400" b="1" dirty="0">
                        <a:solidFill>
                          <a:schemeClr val="bg1">
                            <a:lumMod val="65000"/>
                          </a:schemeClr>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chemeClr val="bg1">
                              <a:lumMod val="65000"/>
                            </a:schemeClr>
                          </a:solidFill>
                          <a:latin typeface="Century Gothic" panose="020B0502020202020204" pitchFamily="34" charset="0"/>
                        </a:rPr>
                        <a:t>9</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chemeClr val="bg1">
                              <a:lumMod val="65000"/>
                            </a:schemeClr>
                          </a:solidFill>
                          <a:latin typeface="Century Gothic" panose="020B0502020202020204" pitchFamily="34" charset="0"/>
                        </a:rPr>
                        <a:t>0</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28291856"/>
                  </a:ext>
                </a:extLst>
              </a:tr>
            </a:tbl>
          </a:graphicData>
        </a:graphic>
      </p:graphicFrame>
      <p:grpSp>
        <p:nvGrpSpPr>
          <p:cNvPr id="85" name="Group 84">
            <a:extLst>
              <a:ext uri="{FF2B5EF4-FFF2-40B4-BE49-F238E27FC236}">
                <a16:creationId xmlns:a16="http://schemas.microsoft.com/office/drawing/2014/main" id="{C0A1D91C-90AC-4D92-B22E-063DFBEAF46D}"/>
              </a:ext>
            </a:extLst>
          </p:cNvPr>
          <p:cNvGrpSpPr/>
          <p:nvPr/>
        </p:nvGrpSpPr>
        <p:grpSpPr>
          <a:xfrm>
            <a:off x="7392304" y="2467926"/>
            <a:ext cx="1883372" cy="851474"/>
            <a:chOff x="2510290" y="3700131"/>
            <a:chExt cx="875747" cy="591615"/>
          </a:xfrm>
        </p:grpSpPr>
        <p:sp>
          <p:nvSpPr>
            <p:cNvPr id="86" name="Rectangle 85">
              <a:extLst>
                <a:ext uri="{FF2B5EF4-FFF2-40B4-BE49-F238E27FC236}">
                  <a16:creationId xmlns:a16="http://schemas.microsoft.com/office/drawing/2014/main" id="{88D7FE5A-D7F2-40A6-92D3-8921E28764E9}"/>
                </a:ext>
              </a:extLst>
            </p:cNvPr>
            <p:cNvSpPr/>
            <p:nvPr/>
          </p:nvSpPr>
          <p:spPr>
            <a:xfrm>
              <a:off x="2510290" y="3700131"/>
              <a:ext cx="875747" cy="290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1600" b="1" dirty="0">
                  <a:solidFill>
                    <a:schemeClr val="bg1">
                      <a:lumMod val="65000"/>
                    </a:schemeClr>
                  </a:solidFill>
                  <a:latin typeface="Century Gothic" panose="020B0502020202020204" pitchFamily="34" charset="0"/>
                </a:rPr>
                <a:t>(4 x 4)</a:t>
              </a:r>
            </a:p>
          </p:txBody>
        </p:sp>
        <p:sp>
          <p:nvSpPr>
            <p:cNvPr id="92" name="Rectangle 91">
              <a:extLst>
                <a:ext uri="{FF2B5EF4-FFF2-40B4-BE49-F238E27FC236}">
                  <a16:creationId xmlns:a16="http://schemas.microsoft.com/office/drawing/2014/main" id="{9F80E3E4-1F8F-4DD9-9D4E-8C5315A967BF}"/>
                </a:ext>
              </a:extLst>
            </p:cNvPr>
            <p:cNvSpPr/>
            <p:nvPr/>
          </p:nvSpPr>
          <p:spPr>
            <a:xfrm>
              <a:off x="2510290" y="4001381"/>
              <a:ext cx="875747" cy="290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1600" b="1" dirty="0">
                  <a:solidFill>
                    <a:schemeClr val="bg1">
                      <a:lumMod val="65000"/>
                    </a:schemeClr>
                  </a:solidFill>
                  <a:latin typeface="Century Gothic" panose="020B0502020202020204" pitchFamily="34" charset="0"/>
                </a:rPr>
                <a:t>(4 x 20)</a:t>
              </a:r>
            </a:p>
          </p:txBody>
        </p:sp>
      </p:grpSp>
    </p:spTree>
    <p:extLst>
      <p:ext uri="{BB962C8B-B14F-4D97-AF65-F5344CB8AC3E}">
        <p14:creationId xmlns:p14="http://schemas.microsoft.com/office/powerpoint/2010/main" val="35925474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True or false?</a:t>
            </a:r>
          </a:p>
          <a:p>
            <a:pPr lvl="0" algn="ctr"/>
            <a:endParaRPr lang="en-GB" sz="24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1" name="Table 10">
            <a:extLst>
              <a:ext uri="{FF2B5EF4-FFF2-40B4-BE49-F238E27FC236}">
                <a16:creationId xmlns:a16="http://schemas.microsoft.com/office/drawing/2014/main" id="{52DA7693-4408-4F89-B164-F255AB39AFBC}"/>
              </a:ext>
            </a:extLst>
          </p:cNvPr>
          <p:cNvGraphicFramePr>
            <a:graphicFrameLocks noGrp="1"/>
          </p:cNvGraphicFramePr>
          <p:nvPr>
            <p:extLst>
              <p:ext uri="{D42A27DB-BD31-4B8C-83A1-F6EECF244321}">
                <p14:modId xmlns:p14="http://schemas.microsoft.com/office/powerpoint/2010/main" val="2210089073"/>
              </p:ext>
            </p:extLst>
          </p:nvPr>
        </p:nvGraphicFramePr>
        <p:xfrm>
          <a:off x="3553367" y="1669779"/>
          <a:ext cx="2037267" cy="3395445"/>
        </p:xfrm>
        <a:graphic>
          <a:graphicData uri="http://schemas.openxmlformats.org/drawingml/2006/table">
            <a:tbl>
              <a:tblPr firstRow="1" bandRow="1">
                <a:tableStyleId>{5940675A-B579-460E-94D1-54222C63F5DA}</a:tableStyleId>
              </a:tblPr>
              <a:tblGrid>
                <a:gridCol w="679089">
                  <a:extLst>
                    <a:ext uri="{9D8B030D-6E8A-4147-A177-3AD203B41FA5}">
                      <a16:colId xmlns:a16="http://schemas.microsoft.com/office/drawing/2014/main" val="3528134454"/>
                    </a:ext>
                  </a:extLst>
                </a:gridCol>
                <a:gridCol w="679089">
                  <a:extLst>
                    <a:ext uri="{9D8B030D-6E8A-4147-A177-3AD203B41FA5}">
                      <a16:colId xmlns:a16="http://schemas.microsoft.com/office/drawing/2014/main" val="3070618480"/>
                    </a:ext>
                  </a:extLst>
                </a:gridCol>
                <a:gridCol w="679089">
                  <a:extLst>
                    <a:ext uri="{9D8B030D-6E8A-4147-A177-3AD203B41FA5}">
                      <a16:colId xmlns:a16="http://schemas.microsoft.com/office/drawing/2014/main" val="2171328521"/>
                    </a:ext>
                  </a:extLst>
                </a:gridCol>
              </a:tblGrid>
              <a:tr h="679089">
                <a:tc>
                  <a:txBody>
                    <a:bodyPr/>
                    <a:lstStyle/>
                    <a:p>
                      <a:pPr algn="ctr"/>
                      <a:endParaRPr lang="en-GB" sz="28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3</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3</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679089">
                <a:tc>
                  <a:txBody>
                    <a:bodyPr/>
                    <a:lstStyle/>
                    <a:p>
                      <a:pPr algn="ctr"/>
                      <a:r>
                        <a:rPr lang="en-GB" sz="2800" b="1" dirty="0">
                          <a:latin typeface="Century Gothic" panose="020B0502020202020204" pitchFamily="34" charset="0"/>
                        </a:rPr>
                        <a:t>x</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7</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9997263"/>
                  </a:ext>
                </a:extLst>
              </a:tr>
              <a:tr h="679089">
                <a:tc>
                  <a:txBody>
                    <a:bodyPr/>
                    <a:lstStyle/>
                    <a:p>
                      <a:pPr algn="ctr"/>
                      <a:endParaRPr lang="en-GB" sz="28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2</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1</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1505774887"/>
                  </a:ext>
                </a:extLst>
              </a:tr>
              <a:tr h="679089">
                <a:tc>
                  <a:txBody>
                    <a:bodyPr/>
                    <a:lstStyle/>
                    <a:p>
                      <a:pPr algn="ctr"/>
                      <a:r>
                        <a:rPr lang="en-GB" sz="2800" b="1" dirty="0">
                          <a:latin typeface="Century Gothic" panose="020B0502020202020204" pitchFamily="34" charset="0"/>
                        </a:rPr>
                        <a:t>2</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0</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0</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36530400"/>
                  </a:ext>
                </a:extLst>
              </a:tr>
              <a:tr h="679089">
                <a:tc>
                  <a:txBody>
                    <a:bodyPr/>
                    <a:lstStyle/>
                    <a:p>
                      <a:pPr algn="ctr"/>
                      <a:r>
                        <a:rPr lang="en-GB" sz="2800" b="1" dirty="0">
                          <a:latin typeface="Century Gothic" panose="020B0502020202020204" pitchFamily="34" charset="0"/>
                        </a:rPr>
                        <a:t>2</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2</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1</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28291856"/>
                  </a:ext>
                </a:extLst>
              </a:tr>
            </a:tbl>
          </a:graphicData>
        </a:graphic>
      </p:graphicFrame>
      <p:grpSp>
        <p:nvGrpSpPr>
          <p:cNvPr id="12" name="Group 11">
            <a:extLst>
              <a:ext uri="{FF2B5EF4-FFF2-40B4-BE49-F238E27FC236}">
                <a16:creationId xmlns:a16="http://schemas.microsoft.com/office/drawing/2014/main" id="{10627DB0-5EBE-4015-9BA5-7AF381FDD09C}"/>
              </a:ext>
            </a:extLst>
          </p:cNvPr>
          <p:cNvGrpSpPr/>
          <p:nvPr/>
        </p:nvGrpSpPr>
        <p:grpSpPr>
          <a:xfrm>
            <a:off x="5755907" y="3067974"/>
            <a:ext cx="2064965" cy="1394999"/>
            <a:chOff x="2510290" y="3700131"/>
            <a:chExt cx="875747" cy="591615"/>
          </a:xfrm>
        </p:grpSpPr>
        <p:sp>
          <p:nvSpPr>
            <p:cNvPr id="13" name="Rectangle 12">
              <a:extLst>
                <a:ext uri="{FF2B5EF4-FFF2-40B4-BE49-F238E27FC236}">
                  <a16:creationId xmlns:a16="http://schemas.microsoft.com/office/drawing/2014/main" id="{A0C29DEF-96DB-49B7-B530-AE902F5B164B}"/>
                </a:ext>
              </a:extLst>
            </p:cNvPr>
            <p:cNvSpPr/>
            <p:nvPr/>
          </p:nvSpPr>
          <p:spPr>
            <a:xfrm>
              <a:off x="2510290" y="3700131"/>
              <a:ext cx="875747" cy="290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2000" b="1" dirty="0">
                  <a:solidFill>
                    <a:schemeClr val="tx1"/>
                  </a:solidFill>
                  <a:latin typeface="Century Gothic" panose="020B0502020202020204" pitchFamily="34" charset="0"/>
                </a:rPr>
                <a:t>(7 x 3)</a:t>
              </a:r>
            </a:p>
          </p:txBody>
        </p:sp>
        <p:sp>
          <p:nvSpPr>
            <p:cNvPr id="14" name="Rectangle 13">
              <a:extLst>
                <a:ext uri="{FF2B5EF4-FFF2-40B4-BE49-F238E27FC236}">
                  <a16:creationId xmlns:a16="http://schemas.microsoft.com/office/drawing/2014/main" id="{E067B17A-C9DA-4CE0-AA22-B71D10E7B3A3}"/>
                </a:ext>
              </a:extLst>
            </p:cNvPr>
            <p:cNvSpPr/>
            <p:nvPr/>
          </p:nvSpPr>
          <p:spPr>
            <a:xfrm>
              <a:off x="2510290" y="4001381"/>
              <a:ext cx="875747" cy="290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2000" b="1" dirty="0">
                  <a:solidFill>
                    <a:schemeClr val="tx1"/>
                  </a:solidFill>
                  <a:latin typeface="Century Gothic" panose="020B0502020202020204" pitchFamily="34" charset="0"/>
                </a:rPr>
                <a:t>(7 x 30)</a:t>
              </a:r>
              <a:endParaRPr lang="en-GB" sz="1200" b="1" dirty="0">
                <a:solidFill>
                  <a:schemeClr val="tx1"/>
                </a:solidFill>
                <a:latin typeface="Century Gothic" panose="020B0502020202020204" pitchFamily="34" charset="0"/>
              </a:endParaRPr>
            </a:p>
          </p:txBody>
        </p:sp>
      </p:grpSp>
    </p:spTree>
    <p:extLst>
      <p:ext uri="{BB962C8B-B14F-4D97-AF65-F5344CB8AC3E}">
        <p14:creationId xmlns:p14="http://schemas.microsoft.com/office/powerpoint/2010/main" val="36573183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True or false?</a:t>
            </a:r>
          </a:p>
          <a:p>
            <a:pPr lvl="0" algn="ctr"/>
            <a:endParaRPr lang="en-GB" sz="24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False: 33 x 7 = 231</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1" name="Table 10">
            <a:extLst>
              <a:ext uri="{FF2B5EF4-FFF2-40B4-BE49-F238E27FC236}">
                <a16:creationId xmlns:a16="http://schemas.microsoft.com/office/drawing/2014/main" id="{52DA7693-4408-4F89-B164-F255AB39AFBC}"/>
              </a:ext>
            </a:extLst>
          </p:cNvPr>
          <p:cNvGraphicFramePr>
            <a:graphicFrameLocks noGrp="1"/>
          </p:cNvGraphicFramePr>
          <p:nvPr>
            <p:extLst>
              <p:ext uri="{D42A27DB-BD31-4B8C-83A1-F6EECF244321}">
                <p14:modId xmlns:p14="http://schemas.microsoft.com/office/powerpoint/2010/main" val="1147170415"/>
              </p:ext>
            </p:extLst>
          </p:nvPr>
        </p:nvGraphicFramePr>
        <p:xfrm>
          <a:off x="3553367" y="1669779"/>
          <a:ext cx="2037267" cy="3395445"/>
        </p:xfrm>
        <a:graphic>
          <a:graphicData uri="http://schemas.openxmlformats.org/drawingml/2006/table">
            <a:tbl>
              <a:tblPr firstRow="1" bandRow="1">
                <a:tableStyleId>{5940675A-B579-460E-94D1-54222C63F5DA}</a:tableStyleId>
              </a:tblPr>
              <a:tblGrid>
                <a:gridCol w="679089">
                  <a:extLst>
                    <a:ext uri="{9D8B030D-6E8A-4147-A177-3AD203B41FA5}">
                      <a16:colId xmlns:a16="http://schemas.microsoft.com/office/drawing/2014/main" val="3528134454"/>
                    </a:ext>
                  </a:extLst>
                </a:gridCol>
                <a:gridCol w="679089">
                  <a:extLst>
                    <a:ext uri="{9D8B030D-6E8A-4147-A177-3AD203B41FA5}">
                      <a16:colId xmlns:a16="http://schemas.microsoft.com/office/drawing/2014/main" val="3070618480"/>
                    </a:ext>
                  </a:extLst>
                </a:gridCol>
                <a:gridCol w="679089">
                  <a:extLst>
                    <a:ext uri="{9D8B030D-6E8A-4147-A177-3AD203B41FA5}">
                      <a16:colId xmlns:a16="http://schemas.microsoft.com/office/drawing/2014/main" val="2171328521"/>
                    </a:ext>
                  </a:extLst>
                </a:gridCol>
              </a:tblGrid>
              <a:tr h="679089">
                <a:tc>
                  <a:txBody>
                    <a:bodyPr/>
                    <a:lstStyle/>
                    <a:p>
                      <a:pPr algn="ctr"/>
                      <a:endParaRPr lang="en-GB" sz="28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3</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3</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679089">
                <a:tc>
                  <a:txBody>
                    <a:bodyPr/>
                    <a:lstStyle/>
                    <a:p>
                      <a:pPr algn="ctr"/>
                      <a:r>
                        <a:rPr lang="en-GB" sz="2800" b="1" dirty="0">
                          <a:latin typeface="Century Gothic" panose="020B0502020202020204" pitchFamily="34" charset="0"/>
                        </a:rPr>
                        <a:t>x</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7</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9997263"/>
                  </a:ext>
                </a:extLst>
              </a:tr>
              <a:tr h="679089">
                <a:tc>
                  <a:txBody>
                    <a:bodyPr/>
                    <a:lstStyle/>
                    <a:p>
                      <a:pPr algn="ctr"/>
                      <a:endParaRPr lang="en-GB" sz="28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2</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1</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1505774887"/>
                  </a:ext>
                </a:extLst>
              </a:tr>
              <a:tr h="679089">
                <a:tc>
                  <a:txBody>
                    <a:bodyPr/>
                    <a:lstStyle/>
                    <a:p>
                      <a:pPr algn="ctr"/>
                      <a:r>
                        <a:rPr lang="en-GB" sz="2800" b="1" dirty="0">
                          <a:latin typeface="Century Gothic" panose="020B0502020202020204" pitchFamily="34" charset="0"/>
                        </a:rPr>
                        <a:t>2</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1</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0</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36530400"/>
                  </a:ext>
                </a:extLst>
              </a:tr>
              <a:tr h="679089">
                <a:tc>
                  <a:txBody>
                    <a:bodyPr/>
                    <a:lstStyle/>
                    <a:p>
                      <a:pPr algn="ctr"/>
                      <a:r>
                        <a:rPr lang="en-GB" sz="2800" b="1" dirty="0">
                          <a:latin typeface="Century Gothic" panose="020B0502020202020204" pitchFamily="34" charset="0"/>
                        </a:rPr>
                        <a:t>2</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3</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1</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28291856"/>
                  </a:ext>
                </a:extLst>
              </a:tr>
            </a:tbl>
          </a:graphicData>
        </a:graphic>
      </p:graphicFrame>
      <p:grpSp>
        <p:nvGrpSpPr>
          <p:cNvPr id="12" name="Group 11">
            <a:extLst>
              <a:ext uri="{FF2B5EF4-FFF2-40B4-BE49-F238E27FC236}">
                <a16:creationId xmlns:a16="http://schemas.microsoft.com/office/drawing/2014/main" id="{10627DB0-5EBE-4015-9BA5-7AF381FDD09C}"/>
              </a:ext>
            </a:extLst>
          </p:cNvPr>
          <p:cNvGrpSpPr/>
          <p:nvPr/>
        </p:nvGrpSpPr>
        <p:grpSpPr>
          <a:xfrm>
            <a:off x="5755907" y="3067974"/>
            <a:ext cx="2064965" cy="1394999"/>
            <a:chOff x="2510290" y="3700131"/>
            <a:chExt cx="875747" cy="591615"/>
          </a:xfrm>
        </p:grpSpPr>
        <p:sp>
          <p:nvSpPr>
            <p:cNvPr id="13" name="Rectangle 12">
              <a:extLst>
                <a:ext uri="{FF2B5EF4-FFF2-40B4-BE49-F238E27FC236}">
                  <a16:creationId xmlns:a16="http://schemas.microsoft.com/office/drawing/2014/main" id="{A0C29DEF-96DB-49B7-B530-AE902F5B164B}"/>
                </a:ext>
              </a:extLst>
            </p:cNvPr>
            <p:cNvSpPr/>
            <p:nvPr/>
          </p:nvSpPr>
          <p:spPr>
            <a:xfrm>
              <a:off x="2510290" y="3700131"/>
              <a:ext cx="875747" cy="290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2000" b="1" dirty="0">
                  <a:solidFill>
                    <a:schemeClr val="tx1"/>
                  </a:solidFill>
                  <a:latin typeface="Century Gothic" panose="020B0502020202020204" pitchFamily="34" charset="0"/>
                </a:rPr>
                <a:t>(7 x 3)</a:t>
              </a:r>
            </a:p>
          </p:txBody>
        </p:sp>
        <p:sp>
          <p:nvSpPr>
            <p:cNvPr id="14" name="Rectangle 13">
              <a:extLst>
                <a:ext uri="{FF2B5EF4-FFF2-40B4-BE49-F238E27FC236}">
                  <a16:creationId xmlns:a16="http://schemas.microsoft.com/office/drawing/2014/main" id="{E067B17A-C9DA-4CE0-AA22-B71D10E7B3A3}"/>
                </a:ext>
              </a:extLst>
            </p:cNvPr>
            <p:cNvSpPr/>
            <p:nvPr/>
          </p:nvSpPr>
          <p:spPr>
            <a:xfrm>
              <a:off x="2510290" y="4001381"/>
              <a:ext cx="875747" cy="290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2000" b="1" dirty="0">
                  <a:solidFill>
                    <a:schemeClr val="tx1"/>
                  </a:solidFill>
                  <a:latin typeface="Century Gothic" panose="020B0502020202020204" pitchFamily="34" charset="0"/>
                </a:rPr>
                <a:t>(7 x 30)</a:t>
              </a:r>
              <a:endParaRPr lang="en-GB" sz="1200" b="1" dirty="0">
                <a:solidFill>
                  <a:schemeClr val="tx1"/>
                </a:solidFill>
                <a:latin typeface="Century Gothic" panose="020B0502020202020204" pitchFamily="34" charset="0"/>
              </a:endParaRPr>
            </a:p>
          </p:txBody>
        </p:sp>
      </p:grpSp>
    </p:spTree>
    <p:extLst>
      <p:ext uri="{BB962C8B-B14F-4D97-AF65-F5344CB8AC3E}">
        <p14:creationId xmlns:p14="http://schemas.microsoft.com/office/powerpoint/2010/main" val="8145821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Solve the calculation.</a:t>
            </a:r>
          </a:p>
          <a:p>
            <a:pPr lvl="0" algn="ctr"/>
            <a:endParaRPr lang="en-GB" sz="24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44" name="Table 8">
            <a:extLst>
              <a:ext uri="{FF2B5EF4-FFF2-40B4-BE49-F238E27FC236}">
                <a16:creationId xmlns:a16="http://schemas.microsoft.com/office/drawing/2014/main" id="{88A72EBB-D30A-4DF6-BF13-C4D4FA75E7D2}"/>
              </a:ext>
            </a:extLst>
          </p:cNvPr>
          <p:cNvGraphicFramePr>
            <a:graphicFrameLocks noGrp="1"/>
          </p:cNvGraphicFramePr>
          <p:nvPr>
            <p:extLst>
              <p:ext uri="{D42A27DB-BD31-4B8C-83A1-F6EECF244321}">
                <p14:modId xmlns:p14="http://schemas.microsoft.com/office/powerpoint/2010/main" val="3060022196"/>
              </p:ext>
            </p:extLst>
          </p:nvPr>
        </p:nvGraphicFramePr>
        <p:xfrm>
          <a:off x="2237633" y="4744806"/>
          <a:ext cx="4668735" cy="933747"/>
        </p:xfrm>
        <a:graphic>
          <a:graphicData uri="http://schemas.openxmlformats.org/drawingml/2006/table">
            <a:tbl>
              <a:tblPr firstRow="1" bandRow="1">
                <a:tableStyleId>{5940675A-B579-460E-94D1-54222C63F5DA}</a:tableStyleId>
              </a:tblPr>
              <a:tblGrid>
                <a:gridCol w="933747">
                  <a:extLst>
                    <a:ext uri="{9D8B030D-6E8A-4147-A177-3AD203B41FA5}">
                      <a16:colId xmlns:a16="http://schemas.microsoft.com/office/drawing/2014/main" val="2219278565"/>
                    </a:ext>
                  </a:extLst>
                </a:gridCol>
                <a:gridCol w="933747">
                  <a:extLst>
                    <a:ext uri="{9D8B030D-6E8A-4147-A177-3AD203B41FA5}">
                      <a16:colId xmlns:a16="http://schemas.microsoft.com/office/drawing/2014/main" val="3102554893"/>
                    </a:ext>
                  </a:extLst>
                </a:gridCol>
                <a:gridCol w="933747">
                  <a:extLst>
                    <a:ext uri="{9D8B030D-6E8A-4147-A177-3AD203B41FA5}">
                      <a16:colId xmlns:a16="http://schemas.microsoft.com/office/drawing/2014/main" val="2889190900"/>
                    </a:ext>
                  </a:extLst>
                </a:gridCol>
                <a:gridCol w="933747">
                  <a:extLst>
                    <a:ext uri="{9D8B030D-6E8A-4147-A177-3AD203B41FA5}">
                      <a16:colId xmlns:a16="http://schemas.microsoft.com/office/drawing/2014/main" val="2205965370"/>
                    </a:ext>
                  </a:extLst>
                </a:gridCol>
                <a:gridCol w="933747">
                  <a:extLst>
                    <a:ext uri="{9D8B030D-6E8A-4147-A177-3AD203B41FA5}">
                      <a16:colId xmlns:a16="http://schemas.microsoft.com/office/drawing/2014/main" val="3273214234"/>
                    </a:ext>
                  </a:extLst>
                </a:gridCol>
              </a:tblGrid>
              <a:tr h="933747">
                <a:tc>
                  <a:txBody>
                    <a:bodyPr/>
                    <a:lstStyle/>
                    <a:p>
                      <a:pPr algn="ctr"/>
                      <a:endParaRPr lang="en-GB" sz="31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3100" b="1" dirty="0">
                          <a:latin typeface="Century Gothic" panose="020B0502020202020204" pitchFamily="34" charset="0"/>
                        </a:rPr>
                        <a:t>x</a:t>
                      </a:r>
                    </a:p>
                  </a:txBody>
                  <a:tcPr marL="0" marR="0" marT="0" marB="0"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100" b="1" dirty="0">
                          <a:latin typeface="Century Gothic" panose="020B0502020202020204" pitchFamily="34" charset="0"/>
                        </a:rPr>
                        <a:t>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100" b="1" dirty="0">
                          <a:latin typeface="Century Gothic" panose="020B0502020202020204" pitchFamily="34" charset="0"/>
                        </a:rPr>
                        <a:t>=</a:t>
                      </a:r>
                    </a:p>
                  </a:txBody>
                  <a:tcPr marL="0" marR="0" marT="0" marB="0"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31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61433550"/>
                  </a:ext>
                </a:extLst>
              </a:tr>
            </a:tbl>
          </a:graphicData>
        </a:graphic>
      </p:graphicFrame>
      <p:graphicFrame>
        <p:nvGraphicFramePr>
          <p:cNvPr id="45" name="Table 44">
            <a:extLst>
              <a:ext uri="{FF2B5EF4-FFF2-40B4-BE49-F238E27FC236}">
                <a16:creationId xmlns:a16="http://schemas.microsoft.com/office/drawing/2014/main" id="{2597ADDD-5179-4DF1-9DC7-CA55F91A59CA}"/>
              </a:ext>
            </a:extLst>
          </p:cNvPr>
          <p:cNvGraphicFramePr>
            <a:graphicFrameLocks noGrp="1"/>
          </p:cNvGraphicFramePr>
          <p:nvPr>
            <p:extLst>
              <p:ext uri="{D42A27DB-BD31-4B8C-83A1-F6EECF244321}">
                <p14:modId xmlns:p14="http://schemas.microsoft.com/office/powerpoint/2010/main" val="3629412123"/>
              </p:ext>
            </p:extLst>
          </p:nvPr>
        </p:nvGraphicFramePr>
        <p:xfrm>
          <a:off x="5579677" y="1460749"/>
          <a:ext cx="2240994" cy="2987992"/>
        </p:xfrm>
        <a:graphic>
          <a:graphicData uri="http://schemas.openxmlformats.org/drawingml/2006/table">
            <a:tbl>
              <a:tblPr firstRow="1" bandRow="1">
                <a:tableStyleId>{5940675A-B579-460E-94D1-54222C63F5DA}</a:tableStyleId>
              </a:tblPr>
              <a:tblGrid>
                <a:gridCol w="746998">
                  <a:extLst>
                    <a:ext uri="{9D8B030D-6E8A-4147-A177-3AD203B41FA5}">
                      <a16:colId xmlns:a16="http://schemas.microsoft.com/office/drawing/2014/main" val="3528134454"/>
                    </a:ext>
                  </a:extLst>
                </a:gridCol>
                <a:gridCol w="746998">
                  <a:extLst>
                    <a:ext uri="{9D8B030D-6E8A-4147-A177-3AD203B41FA5}">
                      <a16:colId xmlns:a16="http://schemas.microsoft.com/office/drawing/2014/main" val="3070618480"/>
                    </a:ext>
                  </a:extLst>
                </a:gridCol>
                <a:gridCol w="746998">
                  <a:extLst>
                    <a:ext uri="{9D8B030D-6E8A-4147-A177-3AD203B41FA5}">
                      <a16:colId xmlns:a16="http://schemas.microsoft.com/office/drawing/2014/main" val="2171328521"/>
                    </a:ext>
                  </a:extLst>
                </a:gridCol>
              </a:tblGrid>
              <a:tr h="746998">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746998">
                <a:tc>
                  <a:txBody>
                    <a:bodyPr/>
                    <a:lstStyle/>
                    <a:p>
                      <a:pPr algn="ctr"/>
                      <a:r>
                        <a:rPr lang="en-GB" sz="3100" b="1" dirty="0">
                          <a:latin typeface="Century Gothic" panose="020B0502020202020204" pitchFamily="34" charset="0"/>
                        </a:rPr>
                        <a:t>x</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9997263"/>
                  </a:ext>
                </a:extLst>
              </a:tr>
              <a:tr h="746998">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5774887"/>
                  </a:ext>
                </a:extLst>
              </a:tr>
              <a:tr h="746998">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3926999121"/>
                  </a:ext>
                </a:extLst>
              </a:tr>
            </a:tbl>
          </a:graphicData>
        </a:graphic>
      </p:graphicFrame>
      <p:graphicFrame>
        <p:nvGraphicFramePr>
          <p:cNvPr id="141" name="Table 140">
            <a:extLst>
              <a:ext uri="{FF2B5EF4-FFF2-40B4-BE49-F238E27FC236}">
                <a16:creationId xmlns:a16="http://schemas.microsoft.com/office/drawing/2014/main" id="{395B246D-ECF1-49FE-AEEC-1CF719E6C3F1}"/>
              </a:ext>
            </a:extLst>
          </p:cNvPr>
          <p:cNvGraphicFramePr>
            <a:graphicFrameLocks noGrp="1"/>
          </p:cNvGraphicFramePr>
          <p:nvPr>
            <p:extLst>
              <p:ext uri="{D42A27DB-BD31-4B8C-83A1-F6EECF244321}">
                <p14:modId xmlns:p14="http://schemas.microsoft.com/office/powerpoint/2010/main" val="3489646667"/>
              </p:ext>
            </p:extLst>
          </p:nvPr>
        </p:nvGraphicFramePr>
        <p:xfrm>
          <a:off x="450484" y="1317494"/>
          <a:ext cx="4862313" cy="3346096"/>
        </p:xfrm>
        <a:graphic>
          <a:graphicData uri="http://schemas.openxmlformats.org/drawingml/2006/table">
            <a:tbl>
              <a:tblPr firstRow="1" bandRow="1">
                <a:tableStyleId>{5940675A-B579-460E-94D1-54222C63F5DA}</a:tableStyleId>
              </a:tblPr>
              <a:tblGrid>
                <a:gridCol w="4862313">
                  <a:extLst>
                    <a:ext uri="{9D8B030D-6E8A-4147-A177-3AD203B41FA5}">
                      <a16:colId xmlns:a16="http://schemas.microsoft.com/office/drawing/2014/main" val="3528134454"/>
                    </a:ext>
                  </a:extLst>
                </a:gridCol>
              </a:tblGrid>
              <a:tr h="836524">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836524">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1387369285"/>
                  </a:ext>
                </a:extLst>
              </a:tr>
              <a:tr h="836524">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778238612"/>
                  </a:ext>
                </a:extLst>
              </a:tr>
              <a:tr h="836524">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069032443"/>
                  </a:ext>
                </a:extLst>
              </a:tr>
            </a:tbl>
          </a:graphicData>
        </a:graphic>
      </p:graphicFrame>
      <p:grpSp>
        <p:nvGrpSpPr>
          <p:cNvPr id="142" name="Group 141">
            <a:extLst>
              <a:ext uri="{FF2B5EF4-FFF2-40B4-BE49-F238E27FC236}">
                <a16:creationId xmlns:a16="http://schemas.microsoft.com/office/drawing/2014/main" id="{BAF3417C-6CD3-405A-938A-29930A00EBB0}"/>
              </a:ext>
            </a:extLst>
          </p:cNvPr>
          <p:cNvGrpSpPr/>
          <p:nvPr/>
        </p:nvGrpSpPr>
        <p:grpSpPr>
          <a:xfrm>
            <a:off x="541778" y="4048207"/>
            <a:ext cx="4679724" cy="424431"/>
            <a:chOff x="577779" y="2974176"/>
            <a:chExt cx="4679724" cy="424431"/>
          </a:xfrm>
        </p:grpSpPr>
        <p:sp>
          <p:nvSpPr>
            <p:cNvPr id="143" name="Oval 142">
              <a:extLst>
                <a:ext uri="{FF2B5EF4-FFF2-40B4-BE49-F238E27FC236}">
                  <a16:creationId xmlns:a16="http://schemas.microsoft.com/office/drawing/2014/main" id="{23264EB6-CF0A-4229-839D-70637D2EE4C5}"/>
                </a:ext>
              </a:extLst>
            </p:cNvPr>
            <p:cNvSpPr>
              <a:spLocks noChangeAspect="1"/>
            </p:cNvSpPr>
            <p:nvPr/>
          </p:nvSpPr>
          <p:spPr>
            <a:xfrm>
              <a:off x="577779"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44" name="Oval 143">
              <a:extLst>
                <a:ext uri="{FF2B5EF4-FFF2-40B4-BE49-F238E27FC236}">
                  <a16:creationId xmlns:a16="http://schemas.microsoft.com/office/drawing/2014/main" id="{385DE9D0-5B92-4746-9095-EB016A449CC3}"/>
                </a:ext>
              </a:extLst>
            </p:cNvPr>
            <p:cNvSpPr>
              <a:spLocks noChangeAspect="1"/>
            </p:cNvSpPr>
            <p:nvPr/>
          </p:nvSpPr>
          <p:spPr>
            <a:xfrm>
              <a:off x="1526164"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45" name="Oval 144">
              <a:extLst>
                <a:ext uri="{FF2B5EF4-FFF2-40B4-BE49-F238E27FC236}">
                  <a16:creationId xmlns:a16="http://schemas.microsoft.com/office/drawing/2014/main" id="{073FB952-9A8D-4666-8B64-3D7A9C68BFEC}"/>
                </a:ext>
              </a:extLst>
            </p:cNvPr>
            <p:cNvSpPr>
              <a:spLocks noChangeAspect="1"/>
            </p:cNvSpPr>
            <p:nvPr/>
          </p:nvSpPr>
          <p:spPr>
            <a:xfrm>
              <a:off x="2001610" y="2974176"/>
              <a:ext cx="424431" cy="424431"/>
            </a:xfrm>
            <a:prstGeom prst="ellipse">
              <a:avLst/>
            </a:prstGeom>
            <a:solidFill>
              <a:srgbClr val="9DC3E6"/>
            </a:solidFill>
            <a:ln>
              <a:solidFill>
                <a:srgbClr val="9DC3E6"/>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46" name="Oval 145">
              <a:extLst>
                <a:ext uri="{FF2B5EF4-FFF2-40B4-BE49-F238E27FC236}">
                  <a16:creationId xmlns:a16="http://schemas.microsoft.com/office/drawing/2014/main" id="{66DC8DA5-5997-4B8F-A47C-FA1B99EB23B6}"/>
                </a:ext>
              </a:extLst>
            </p:cNvPr>
            <p:cNvSpPr>
              <a:spLocks noChangeAspect="1"/>
            </p:cNvSpPr>
            <p:nvPr/>
          </p:nvSpPr>
          <p:spPr>
            <a:xfrm>
              <a:off x="1048860"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47" name="Oval 146">
              <a:extLst>
                <a:ext uri="{FF2B5EF4-FFF2-40B4-BE49-F238E27FC236}">
                  <a16:creationId xmlns:a16="http://schemas.microsoft.com/office/drawing/2014/main" id="{D03231BA-C9B9-4AE6-8EE0-EB737445DAEE}"/>
                </a:ext>
              </a:extLst>
            </p:cNvPr>
            <p:cNvSpPr>
              <a:spLocks noChangeAspect="1"/>
            </p:cNvSpPr>
            <p:nvPr/>
          </p:nvSpPr>
          <p:spPr>
            <a:xfrm>
              <a:off x="247210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48" name="Oval 147">
              <a:extLst>
                <a:ext uri="{FF2B5EF4-FFF2-40B4-BE49-F238E27FC236}">
                  <a16:creationId xmlns:a16="http://schemas.microsoft.com/office/drawing/2014/main" id="{38CEB1B8-FF33-4BAC-BCFE-29E68424ECF4}"/>
                </a:ext>
              </a:extLst>
            </p:cNvPr>
            <p:cNvSpPr>
              <a:spLocks noChangeAspect="1"/>
            </p:cNvSpPr>
            <p:nvPr/>
          </p:nvSpPr>
          <p:spPr>
            <a:xfrm>
              <a:off x="2938745"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49" name="Oval 148">
              <a:extLst>
                <a:ext uri="{FF2B5EF4-FFF2-40B4-BE49-F238E27FC236}">
                  <a16:creationId xmlns:a16="http://schemas.microsoft.com/office/drawing/2014/main" id="{945987CE-0E3B-4E69-905B-11F9B2A0C0D6}"/>
                </a:ext>
              </a:extLst>
            </p:cNvPr>
            <p:cNvSpPr>
              <a:spLocks noChangeAspect="1"/>
            </p:cNvSpPr>
            <p:nvPr/>
          </p:nvSpPr>
          <p:spPr>
            <a:xfrm>
              <a:off x="388713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50" name="Oval 149">
              <a:extLst>
                <a:ext uri="{FF2B5EF4-FFF2-40B4-BE49-F238E27FC236}">
                  <a16:creationId xmlns:a16="http://schemas.microsoft.com/office/drawing/2014/main" id="{F96A0A15-E72C-4859-8C79-82BA9FAF0A50}"/>
                </a:ext>
              </a:extLst>
            </p:cNvPr>
            <p:cNvSpPr>
              <a:spLocks noChangeAspect="1"/>
            </p:cNvSpPr>
            <p:nvPr/>
          </p:nvSpPr>
          <p:spPr>
            <a:xfrm>
              <a:off x="436257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51" name="Oval 150">
              <a:extLst>
                <a:ext uri="{FF2B5EF4-FFF2-40B4-BE49-F238E27FC236}">
                  <a16:creationId xmlns:a16="http://schemas.microsoft.com/office/drawing/2014/main" id="{CFF24B3F-AD54-48CE-8EED-2D7B08552691}"/>
                </a:ext>
              </a:extLst>
            </p:cNvPr>
            <p:cNvSpPr>
              <a:spLocks noChangeAspect="1"/>
            </p:cNvSpPr>
            <p:nvPr/>
          </p:nvSpPr>
          <p:spPr>
            <a:xfrm>
              <a:off x="340982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52" name="Oval 151">
              <a:extLst>
                <a:ext uri="{FF2B5EF4-FFF2-40B4-BE49-F238E27FC236}">
                  <a16:creationId xmlns:a16="http://schemas.microsoft.com/office/drawing/2014/main" id="{01FD5AFA-12A4-405B-8909-7918CB14EBCD}"/>
                </a:ext>
              </a:extLst>
            </p:cNvPr>
            <p:cNvSpPr>
              <a:spLocks noChangeAspect="1"/>
            </p:cNvSpPr>
            <p:nvPr/>
          </p:nvSpPr>
          <p:spPr>
            <a:xfrm>
              <a:off x="4833072"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grpSp>
        <p:nvGrpSpPr>
          <p:cNvPr id="153" name="Group 152">
            <a:extLst>
              <a:ext uri="{FF2B5EF4-FFF2-40B4-BE49-F238E27FC236}">
                <a16:creationId xmlns:a16="http://schemas.microsoft.com/office/drawing/2014/main" id="{23A0D77B-C84F-499B-B958-3F90006E8DB9}"/>
              </a:ext>
            </a:extLst>
          </p:cNvPr>
          <p:cNvGrpSpPr/>
          <p:nvPr/>
        </p:nvGrpSpPr>
        <p:grpSpPr>
          <a:xfrm>
            <a:off x="541778" y="3220121"/>
            <a:ext cx="4679724" cy="424431"/>
            <a:chOff x="577779" y="2974176"/>
            <a:chExt cx="4679724" cy="424431"/>
          </a:xfrm>
        </p:grpSpPr>
        <p:sp>
          <p:nvSpPr>
            <p:cNvPr id="154" name="Oval 153">
              <a:extLst>
                <a:ext uri="{FF2B5EF4-FFF2-40B4-BE49-F238E27FC236}">
                  <a16:creationId xmlns:a16="http://schemas.microsoft.com/office/drawing/2014/main" id="{3B266416-F55F-4E16-BA89-50A6B3CD9068}"/>
                </a:ext>
              </a:extLst>
            </p:cNvPr>
            <p:cNvSpPr>
              <a:spLocks noChangeAspect="1"/>
            </p:cNvSpPr>
            <p:nvPr/>
          </p:nvSpPr>
          <p:spPr>
            <a:xfrm>
              <a:off x="577779"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55" name="Oval 154">
              <a:extLst>
                <a:ext uri="{FF2B5EF4-FFF2-40B4-BE49-F238E27FC236}">
                  <a16:creationId xmlns:a16="http://schemas.microsoft.com/office/drawing/2014/main" id="{62835651-D632-4EF9-B1FC-E3599CE9228B}"/>
                </a:ext>
              </a:extLst>
            </p:cNvPr>
            <p:cNvSpPr>
              <a:spLocks noChangeAspect="1"/>
            </p:cNvSpPr>
            <p:nvPr/>
          </p:nvSpPr>
          <p:spPr>
            <a:xfrm>
              <a:off x="1526164"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56" name="Oval 155">
              <a:extLst>
                <a:ext uri="{FF2B5EF4-FFF2-40B4-BE49-F238E27FC236}">
                  <a16:creationId xmlns:a16="http://schemas.microsoft.com/office/drawing/2014/main" id="{4A710EBE-A6EA-4BE1-B47E-D926DAD4E693}"/>
                </a:ext>
              </a:extLst>
            </p:cNvPr>
            <p:cNvSpPr>
              <a:spLocks noChangeAspect="1"/>
            </p:cNvSpPr>
            <p:nvPr/>
          </p:nvSpPr>
          <p:spPr>
            <a:xfrm>
              <a:off x="2001610" y="2974176"/>
              <a:ext cx="424431" cy="424431"/>
            </a:xfrm>
            <a:prstGeom prst="ellipse">
              <a:avLst/>
            </a:prstGeom>
            <a:solidFill>
              <a:srgbClr val="9DC3E6"/>
            </a:solidFill>
            <a:ln>
              <a:solidFill>
                <a:srgbClr val="9DC3E6"/>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57" name="Oval 156">
              <a:extLst>
                <a:ext uri="{FF2B5EF4-FFF2-40B4-BE49-F238E27FC236}">
                  <a16:creationId xmlns:a16="http://schemas.microsoft.com/office/drawing/2014/main" id="{2C8DC5BD-5A2E-4950-9669-528504FB3EA0}"/>
                </a:ext>
              </a:extLst>
            </p:cNvPr>
            <p:cNvSpPr>
              <a:spLocks noChangeAspect="1"/>
            </p:cNvSpPr>
            <p:nvPr/>
          </p:nvSpPr>
          <p:spPr>
            <a:xfrm>
              <a:off x="1048860"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58" name="Oval 157">
              <a:extLst>
                <a:ext uri="{FF2B5EF4-FFF2-40B4-BE49-F238E27FC236}">
                  <a16:creationId xmlns:a16="http://schemas.microsoft.com/office/drawing/2014/main" id="{320BB825-A51B-4733-A2FA-8CCCC7CDC047}"/>
                </a:ext>
              </a:extLst>
            </p:cNvPr>
            <p:cNvSpPr>
              <a:spLocks noChangeAspect="1"/>
            </p:cNvSpPr>
            <p:nvPr/>
          </p:nvSpPr>
          <p:spPr>
            <a:xfrm>
              <a:off x="247210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59" name="Oval 158">
              <a:extLst>
                <a:ext uri="{FF2B5EF4-FFF2-40B4-BE49-F238E27FC236}">
                  <a16:creationId xmlns:a16="http://schemas.microsoft.com/office/drawing/2014/main" id="{84CC4571-21CD-49C1-AF09-D66277FBCC85}"/>
                </a:ext>
              </a:extLst>
            </p:cNvPr>
            <p:cNvSpPr>
              <a:spLocks noChangeAspect="1"/>
            </p:cNvSpPr>
            <p:nvPr/>
          </p:nvSpPr>
          <p:spPr>
            <a:xfrm>
              <a:off x="2938745"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60" name="Oval 159">
              <a:extLst>
                <a:ext uri="{FF2B5EF4-FFF2-40B4-BE49-F238E27FC236}">
                  <a16:creationId xmlns:a16="http://schemas.microsoft.com/office/drawing/2014/main" id="{C651AF1E-05C0-4809-8A2B-377AEC89AC57}"/>
                </a:ext>
              </a:extLst>
            </p:cNvPr>
            <p:cNvSpPr>
              <a:spLocks noChangeAspect="1"/>
            </p:cNvSpPr>
            <p:nvPr/>
          </p:nvSpPr>
          <p:spPr>
            <a:xfrm>
              <a:off x="388713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61" name="Oval 160">
              <a:extLst>
                <a:ext uri="{FF2B5EF4-FFF2-40B4-BE49-F238E27FC236}">
                  <a16:creationId xmlns:a16="http://schemas.microsoft.com/office/drawing/2014/main" id="{62EBC5DB-3FE2-4E78-8087-4505287E22E7}"/>
                </a:ext>
              </a:extLst>
            </p:cNvPr>
            <p:cNvSpPr>
              <a:spLocks noChangeAspect="1"/>
            </p:cNvSpPr>
            <p:nvPr/>
          </p:nvSpPr>
          <p:spPr>
            <a:xfrm>
              <a:off x="436257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62" name="Oval 161">
              <a:extLst>
                <a:ext uri="{FF2B5EF4-FFF2-40B4-BE49-F238E27FC236}">
                  <a16:creationId xmlns:a16="http://schemas.microsoft.com/office/drawing/2014/main" id="{24644CBE-E19F-4AF7-8310-E4E89B09764F}"/>
                </a:ext>
              </a:extLst>
            </p:cNvPr>
            <p:cNvSpPr>
              <a:spLocks noChangeAspect="1"/>
            </p:cNvSpPr>
            <p:nvPr/>
          </p:nvSpPr>
          <p:spPr>
            <a:xfrm>
              <a:off x="340982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63" name="Oval 162">
              <a:extLst>
                <a:ext uri="{FF2B5EF4-FFF2-40B4-BE49-F238E27FC236}">
                  <a16:creationId xmlns:a16="http://schemas.microsoft.com/office/drawing/2014/main" id="{122B68C5-8B2D-4329-8A2B-574FB8B3386D}"/>
                </a:ext>
              </a:extLst>
            </p:cNvPr>
            <p:cNvSpPr>
              <a:spLocks noChangeAspect="1"/>
            </p:cNvSpPr>
            <p:nvPr/>
          </p:nvSpPr>
          <p:spPr>
            <a:xfrm>
              <a:off x="4833072"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grpSp>
        <p:nvGrpSpPr>
          <p:cNvPr id="164" name="Group 163">
            <a:extLst>
              <a:ext uri="{FF2B5EF4-FFF2-40B4-BE49-F238E27FC236}">
                <a16:creationId xmlns:a16="http://schemas.microsoft.com/office/drawing/2014/main" id="{001698F9-22AF-45DF-B094-91CBA17E8A5E}"/>
              </a:ext>
            </a:extLst>
          </p:cNvPr>
          <p:cNvGrpSpPr/>
          <p:nvPr/>
        </p:nvGrpSpPr>
        <p:grpSpPr>
          <a:xfrm>
            <a:off x="541778" y="2392034"/>
            <a:ext cx="4679724" cy="424431"/>
            <a:chOff x="577779" y="2974176"/>
            <a:chExt cx="4679724" cy="424431"/>
          </a:xfrm>
        </p:grpSpPr>
        <p:sp>
          <p:nvSpPr>
            <p:cNvPr id="165" name="Oval 164">
              <a:extLst>
                <a:ext uri="{FF2B5EF4-FFF2-40B4-BE49-F238E27FC236}">
                  <a16:creationId xmlns:a16="http://schemas.microsoft.com/office/drawing/2014/main" id="{2523B306-A541-43FC-8D49-35007D774823}"/>
                </a:ext>
              </a:extLst>
            </p:cNvPr>
            <p:cNvSpPr>
              <a:spLocks noChangeAspect="1"/>
            </p:cNvSpPr>
            <p:nvPr/>
          </p:nvSpPr>
          <p:spPr>
            <a:xfrm>
              <a:off x="577779"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66" name="Oval 165">
              <a:extLst>
                <a:ext uri="{FF2B5EF4-FFF2-40B4-BE49-F238E27FC236}">
                  <a16:creationId xmlns:a16="http://schemas.microsoft.com/office/drawing/2014/main" id="{88CCC910-96EF-4330-A64D-D9514762CA7B}"/>
                </a:ext>
              </a:extLst>
            </p:cNvPr>
            <p:cNvSpPr>
              <a:spLocks noChangeAspect="1"/>
            </p:cNvSpPr>
            <p:nvPr/>
          </p:nvSpPr>
          <p:spPr>
            <a:xfrm>
              <a:off x="1526164"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67" name="Oval 166">
              <a:extLst>
                <a:ext uri="{FF2B5EF4-FFF2-40B4-BE49-F238E27FC236}">
                  <a16:creationId xmlns:a16="http://schemas.microsoft.com/office/drawing/2014/main" id="{DE1B581F-AE10-470F-BB08-18BD26B3D71D}"/>
                </a:ext>
              </a:extLst>
            </p:cNvPr>
            <p:cNvSpPr>
              <a:spLocks noChangeAspect="1"/>
            </p:cNvSpPr>
            <p:nvPr/>
          </p:nvSpPr>
          <p:spPr>
            <a:xfrm>
              <a:off x="2001610" y="2974176"/>
              <a:ext cx="424431" cy="424431"/>
            </a:xfrm>
            <a:prstGeom prst="ellipse">
              <a:avLst/>
            </a:prstGeom>
            <a:solidFill>
              <a:srgbClr val="9DC3E6"/>
            </a:solidFill>
            <a:ln>
              <a:solidFill>
                <a:srgbClr val="9DC3E6"/>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68" name="Oval 167">
              <a:extLst>
                <a:ext uri="{FF2B5EF4-FFF2-40B4-BE49-F238E27FC236}">
                  <a16:creationId xmlns:a16="http://schemas.microsoft.com/office/drawing/2014/main" id="{CBE4D4FE-F387-48B5-A7E0-1E2208DFB0B8}"/>
                </a:ext>
              </a:extLst>
            </p:cNvPr>
            <p:cNvSpPr>
              <a:spLocks noChangeAspect="1"/>
            </p:cNvSpPr>
            <p:nvPr/>
          </p:nvSpPr>
          <p:spPr>
            <a:xfrm>
              <a:off x="1048860"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69" name="Oval 168">
              <a:extLst>
                <a:ext uri="{FF2B5EF4-FFF2-40B4-BE49-F238E27FC236}">
                  <a16:creationId xmlns:a16="http://schemas.microsoft.com/office/drawing/2014/main" id="{BCE90F1E-76ED-4771-A9FE-4EFD86BB51F6}"/>
                </a:ext>
              </a:extLst>
            </p:cNvPr>
            <p:cNvSpPr>
              <a:spLocks noChangeAspect="1"/>
            </p:cNvSpPr>
            <p:nvPr/>
          </p:nvSpPr>
          <p:spPr>
            <a:xfrm>
              <a:off x="247210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70" name="Oval 169">
              <a:extLst>
                <a:ext uri="{FF2B5EF4-FFF2-40B4-BE49-F238E27FC236}">
                  <a16:creationId xmlns:a16="http://schemas.microsoft.com/office/drawing/2014/main" id="{E1D0AF0F-A657-4C40-8AF8-6393DA03A366}"/>
                </a:ext>
              </a:extLst>
            </p:cNvPr>
            <p:cNvSpPr>
              <a:spLocks noChangeAspect="1"/>
            </p:cNvSpPr>
            <p:nvPr/>
          </p:nvSpPr>
          <p:spPr>
            <a:xfrm>
              <a:off x="2938745"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71" name="Oval 170">
              <a:extLst>
                <a:ext uri="{FF2B5EF4-FFF2-40B4-BE49-F238E27FC236}">
                  <a16:creationId xmlns:a16="http://schemas.microsoft.com/office/drawing/2014/main" id="{8D5C7C36-B7EB-4A02-870A-0B704F66CD42}"/>
                </a:ext>
              </a:extLst>
            </p:cNvPr>
            <p:cNvSpPr>
              <a:spLocks noChangeAspect="1"/>
            </p:cNvSpPr>
            <p:nvPr/>
          </p:nvSpPr>
          <p:spPr>
            <a:xfrm>
              <a:off x="388713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72" name="Oval 171">
              <a:extLst>
                <a:ext uri="{FF2B5EF4-FFF2-40B4-BE49-F238E27FC236}">
                  <a16:creationId xmlns:a16="http://schemas.microsoft.com/office/drawing/2014/main" id="{B472E222-9868-4129-A792-33C724F050EE}"/>
                </a:ext>
              </a:extLst>
            </p:cNvPr>
            <p:cNvSpPr>
              <a:spLocks noChangeAspect="1"/>
            </p:cNvSpPr>
            <p:nvPr/>
          </p:nvSpPr>
          <p:spPr>
            <a:xfrm>
              <a:off x="436257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73" name="Oval 172">
              <a:extLst>
                <a:ext uri="{FF2B5EF4-FFF2-40B4-BE49-F238E27FC236}">
                  <a16:creationId xmlns:a16="http://schemas.microsoft.com/office/drawing/2014/main" id="{3706834E-2866-4AD6-A87F-867A05AA53B0}"/>
                </a:ext>
              </a:extLst>
            </p:cNvPr>
            <p:cNvSpPr>
              <a:spLocks noChangeAspect="1"/>
            </p:cNvSpPr>
            <p:nvPr/>
          </p:nvSpPr>
          <p:spPr>
            <a:xfrm>
              <a:off x="340982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74" name="Oval 173">
              <a:extLst>
                <a:ext uri="{FF2B5EF4-FFF2-40B4-BE49-F238E27FC236}">
                  <a16:creationId xmlns:a16="http://schemas.microsoft.com/office/drawing/2014/main" id="{7D85AD62-BE06-4654-94B2-6D2C813927A8}"/>
                </a:ext>
              </a:extLst>
            </p:cNvPr>
            <p:cNvSpPr>
              <a:spLocks noChangeAspect="1"/>
            </p:cNvSpPr>
            <p:nvPr/>
          </p:nvSpPr>
          <p:spPr>
            <a:xfrm>
              <a:off x="4833072"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grpSp>
        <p:nvGrpSpPr>
          <p:cNvPr id="175" name="Group 174">
            <a:extLst>
              <a:ext uri="{FF2B5EF4-FFF2-40B4-BE49-F238E27FC236}">
                <a16:creationId xmlns:a16="http://schemas.microsoft.com/office/drawing/2014/main" id="{80E509F5-E049-4C9D-87BF-96B740AC654A}"/>
              </a:ext>
            </a:extLst>
          </p:cNvPr>
          <p:cNvGrpSpPr/>
          <p:nvPr/>
        </p:nvGrpSpPr>
        <p:grpSpPr>
          <a:xfrm>
            <a:off x="541778" y="1563947"/>
            <a:ext cx="4679724" cy="424431"/>
            <a:chOff x="577779" y="2974176"/>
            <a:chExt cx="4679724" cy="424431"/>
          </a:xfrm>
        </p:grpSpPr>
        <p:sp>
          <p:nvSpPr>
            <p:cNvPr id="176" name="Oval 175">
              <a:extLst>
                <a:ext uri="{FF2B5EF4-FFF2-40B4-BE49-F238E27FC236}">
                  <a16:creationId xmlns:a16="http://schemas.microsoft.com/office/drawing/2014/main" id="{CF8C81B6-788E-4BA2-8008-D7C7C3D376AC}"/>
                </a:ext>
              </a:extLst>
            </p:cNvPr>
            <p:cNvSpPr>
              <a:spLocks noChangeAspect="1"/>
            </p:cNvSpPr>
            <p:nvPr/>
          </p:nvSpPr>
          <p:spPr>
            <a:xfrm>
              <a:off x="577779"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77" name="Oval 176">
              <a:extLst>
                <a:ext uri="{FF2B5EF4-FFF2-40B4-BE49-F238E27FC236}">
                  <a16:creationId xmlns:a16="http://schemas.microsoft.com/office/drawing/2014/main" id="{0562CACC-D87B-4699-A296-685ECD844356}"/>
                </a:ext>
              </a:extLst>
            </p:cNvPr>
            <p:cNvSpPr>
              <a:spLocks noChangeAspect="1"/>
            </p:cNvSpPr>
            <p:nvPr/>
          </p:nvSpPr>
          <p:spPr>
            <a:xfrm>
              <a:off x="1526164"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78" name="Oval 177">
              <a:extLst>
                <a:ext uri="{FF2B5EF4-FFF2-40B4-BE49-F238E27FC236}">
                  <a16:creationId xmlns:a16="http://schemas.microsoft.com/office/drawing/2014/main" id="{33722449-B007-4386-A66B-3938999649D3}"/>
                </a:ext>
              </a:extLst>
            </p:cNvPr>
            <p:cNvSpPr>
              <a:spLocks noChangeAspect="1"/>
            </p:cNvSpPr>
            <p:nvPr/>
          </p:nvSpPr>
          <p:spPr>
            <a:xfrm>
              <a:off x="2001610" y="2974176"/>
              <a:ext cx="424431" cy="424431"/>
            </a:xfrm>
            <a:prstGeom prst="ellipse">
              <a:avLst/>
            </a:prstGeom>
            <a:solidFill>
              <a:srgbClr val="9DC3E6"/>
            </a:solidFill>
            <a:ln>
              <a:solidFill>
                <a:srgbClr val="9DC3E6"/>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79" name="Oval 178">
              <a:extLst>
                <a:ext uri="{FF2B5EF4-FFF2-40B4-BE49-F238E27FC236}">
                  <a16:creationId xmlns:a16="http://schemas.microsoft.com/office/drawing/2014/main" id="{3FE39C2B-A48D-4B13-A2CB-A9E0898C7992}"/>
                </a:ext>
              </a:extLst>
            </p:cNvPr>
            <p:cNvSpPr>
              <a:spLocks noChangeAspect="1"/>
            </p:cNvSpPr>
            <p:nvPr/>
          </p:nvSpPr>
          <p:spPr>
            <a:xfrm>
              <a:off x="1048860"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80" name="Oval 179">
              <a:extLst>
                <a:ext uri="{FF2B5EF4-FFF2-40B4-BE49-F238E27FC236}">
                  <a16:creationId xmlns:a16="http://schemas.microsoft.com/office/drawing/2014/main" id="{6D8AD9F3-96F5-4E50-850C-E54A8AE49CCB}"/>
                </a:ext>
              </a:extLst>
            </p:cNvPr>
            <p:cNvSpPr>
              <a:spLocks noChangeAspect="1"/>
            </p:cNvSpPr>
            <p:nvPr/>
          </p:nvSpPr>
          <p:spPr>
            <a:xfrm>
              <a:off x="247210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81" name="Oval 180">
              <a:extLst>
                <a:ext uri="{FF2B5EF4-FFF2-40B4-BE49-F238E27FC236}">
                  <a16:creationId xmlns:a16="http://schemas.microsoft.com/office/drawing/2014/main" id="{2C05095E-F5DB-4856-BB08-371D5774A141}"/>
                </a:ext>
              </a:extLst>
            </p:cNvPr>
            <p:cNvSpPr>
              <a:spLocks noChangeAspect="1"/>
            </p:cNvSpPr>
            <p:nvPr/>
          </p:nvSpPr>
          <p:spPr>
            <a:xfrm>
              <a:off x="2938745"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82" name="Oval 181">
              <a:extLst>
                <a:ext uri="{FF2B5EF4-FFF2-40B4-BE49-F238E27FC236}">
                  <a16:creationId xmlns:a16="http://schemas.microsoft.com/office/drawing/2014/main" id="{90A0E5BB-D5ED-429D-9091-EDD5D4DCE4BD}"/>
                </a:ext>
              </a:extLst>
            </p:cNvPr>
            <p:cNvSpPr>
              <a:spLocks noChangeAspect="1"/>
            </p:cNvSpPr>
            <p:nvPr/>
          </p:nvSpPr>
          <p:spPr>
            <a:xfrm>
              <a:off x="388713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83" name="Oval 182">
              <a:extLst>
                <a:ext uri="{FF2B5EF4-FFF2-40B4-BE49-F238E27FC236}">
                  <a16:creationId xmlns:a16="http://schemas.microsoft.com/office/drawing/2014/main" id="{D0B55449-4C07-430A-BECD-13476D881738}"/>
                </a:ext>
              </a:extLst>
            </p:cNvPr>
            <p:cNvSpPr>
              <a:spLocks noChangeAspect="1"/>
            </p:cNvSpPr>
            <p:nvPr/>
          </p:nvSpPr>
          <p:spPr>
            <a:xfrm>
              <a:off x="436257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84" name="Oval 183">
              <a:extLst>
                <a:ext uri="{FF2B5EF4-FFF2-40B4-BE49-F238E27FC236}">
                  <a16:creationId xmlns:a16="http://schemas.microsoft.com/office/drawing/2014/main" id="{B978EAE3-DF70-48A5-BA3E-488E12E4AC6F}"/>
                </a:ext>
              </a:extLst>
            </p:cNvPr>
            <p:cNvSpPr>
              <a:spLocks noChangeAspect="1"/>
            </p:cNvSpPr>
            <p:nvPr/>
          </p:nvSpPr>
          <p:spPr>
            <a:xfrm>
              <a:off x="340982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85" name="Oval 184">
              <a:extLst>
                <a:ext uri="{FF2B5EF4-FFF2-40B4-BE49-F238E27FC236}">
                  <a16:creationId xmlns:a16="http://schemas.microsoft.com/office/drawing/2014/main" id="{878BCFCE-D9B4-440D-B104-61201F6977F2}"/>
                </a:ext>
              </a:extLst>
            </p:cNvPr>
            <p:cNvSpPr>
              <a:spLocks noChangeAspect="1"/>
            </p:cNvSpPr>
            <p:nvPr/>
          </p:nvSpPr>
          <p:spPr>
            <a:xfrm>
              <a:off x="4833072"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spTree>
    <p:extLst>
      <p:ext uri="{BB962C8B-B14F-4D97-AF65-F5344CB8AC3E}">
        <p14:creationId xmlns:p14="http://schemas.microsoft.com/office/powerpoint/2010/main" val="7559133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Solve the calculation.</a:t>
            </a:r>
          </a:p>
          <a:p>
            <a:pPr lvl="0" algn="ctr"/>
            <a:endParaRPr lang="en-GB" sz="24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44" name="Table 8">
            <a:extLst>
              <a:ext uri="{FF2B5EF4-FFF2-40B4-BE49-F238E27FC236}">
                <a16:creationId xmlns:a16="http://schemas.microsoft.com/office/drawing/2014/main" id="{88A72EBB-D30A-4DF6-BF13-C4D4FA75E7D2}"/>
              </a:ext>
            </a:extLst>
          </p:cNvPr>
          <p:cNvGraphicFramePr>
            <a:graphicFrameLocks noGrp="1"/>
          </p:cNvGraphicFramePr>
          <p:nvPr>
            <p:extLst>
              <p:ext uri="{D42A27DB-BD31-4B8C-83A1-F6EECF244321}">
                <p14:modId xmlns:p14="http://schemas.microsoft.com/office/powerpoint/2010/main" val="2347867086"/>
              </p:ext>
            </p:extLst>
          </p:nvPr>
        </p:nvGraphicFramePr>
        <p:xfrm>
          <a:off x="2237633" y="4744806"/>
          <a:ext cx="4668735" cy="933747"/>
        </p:xfrm>
        <a:graphic>
          <a:graphicData uri="http://schemas.openxmlformats.org/drawingml/2006/table">
            <a:tbl>
              <a:tblPr firstRow="1" bandRow="1">
                <a:tableStyleId>{5940675A-B579-460E-94D1-54222C63F5DA}</a:tableStyleId>
              </a:tblPr>
              <a:tblGrid>
                <a:gridCol w="933747">
                  <a:extLst>
                    <a:ext uri="{9D8B030D-6E8A-4147-A177-3AD203B41FA5}">
                      <a16:colId xmlns:a16="http://schemas.microsoft.com/office/drawing/2014/main" val="2219278565"/>
                    </a:ext>
                  </a:extLst>
                </a:gridCol>
                <a:gridCol w="933747">
                  <a:extLst>
                    <a:ext uri="{9D8B030D-6E8A-4147-A177-3AD203B41FA5}">
                      <a16:colId xmlns:a16="http://schemas.microsoft.com/office/drawing/2014/main" val="3102554893"/>
                    </a:ext>
                  </a:extLst>
                </a:gridCol>
                <a:gridCol w="933747">
                  <a:extLst>
                    <a:ext uri="{9D8B030D-6E8A-4147-A177-3AD203B41FA5}">
                      <a16:colId xmlns:a16="http://schemas.microsoft.com/office/drawing/2014/main" val="2889190900"/>
                    </a:ext>
                  </a:extLst>
                </a:gridCol>
                <a:gridCol w="933747">
                  <a:extLst>
                    <a:ext uri="{9D8B030D-6E8A-4147-A177-3AD203B41FA5}">
                      <a16:colId xmlns:a16="http://schemas.microsoft.com/office/drawing/2014/main" val="2205965370"/>
                    </a:ext>
                  </a:extLst>
                </a:gridCol>
                <a:gridCol w="933747">
                  <a:extLst>
                    <a:ext uri="{9D8B030D-6E8A-4147-A177-3AD203B41FA5}">
                      <a16:colId xmlns:a16="http://schemas.microsoft.com/office/drawing/2014/main" val="3273214234"/>
                    </a:ext>
                  </a:extLst>
                </a:gridCol>
              </a:tblGrid>
              <a:tr h="933747">
                <a:tc>
                  <a:txBody>
                    <a:bodyPr/>
                    <a:lstStyle/>
                    <a:p>
                      <a:pPr algn="ctr"/>
                      <a:r>
                        <a:rPr lang="en-GB" sz="3100" b="1" dirty="0">
                          <a:solidFill>
                            <a:srgbClr val="FF0000"/>
                          </a:solidFill>
                          <a:latin typeface="Century Gothic" panose="020B0502020202020204" pitchFamily="34" charset="0"/>
                        </a:rPr>
                        <a:t>46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3100" b="1" dirty="0">
                          <a:latin typeface="Century Gothic" panose="020B0502020202020204" pitchFamily="34" charset="0"/>
                        </a:rPr>
                        <a:t>x</a:t>
                      </a:r>
                    </a:p>
                  </a:txBody>
                  <a:tcPr marL="0" marR="0" marT="0" marB="0"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100" b="1" dirty="0">
                          <a:latin typeface="Century Gothic" panose="020B0502020202020204" pitchFamily="34" charset="0"/>
                        </a:rPr>
                        <a:t>4</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100" b="1" dirty="0">
                          <a:latin typeface="Century Gothic" panose="020B0502020202020204" pitchFamily="34" charset="0"/>
                        </a:rPr>
                        <a:t>=</a:t>
                      </a:r>
                    </a:p>
                  </a:txBody>
                  <a:tcPr marL="0" marR="0" marT="0" marB="0"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100" b="1" dirty="0">
                          <a:solidFill>
                            <a:srgbClr val="FF0000"/>
                          </a:solidFill>
                          <a:latin typeface="Century Gothic" panose="020B0502020202020204" pitchFamily="34" charset="0"/>
                        </a:rPr>
                        <a:t>184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61433550"/>
                  </a:ext>
                </a:extLst>
              </a:tr>
            </a:tbl>
          </a:graphicData>
        </a:graphic>
      </p:graphicFrame>
      <p:graphicFrame>
        <p:nvGraphicFramePr>
          <p:cNvPr id="45" name="Table 44">
            <a:extLst>
              <a:ext uri="{FF2B5EF4-FFF2-40B4-BE49-F238E27FC236}">
                <a16:creationId xmlns:a16="http://schemas.microsoft.com/office/drawing/2014/main" id="{2597ADDD-5179-4DF1-9DC7-CA55F91A59CA}"/>
              </a:ext>
            </a:extLst>
          </p:cNvPr>
          <p:cNvGraphicFramePr>
            <a:graphicFrameLocks noGrp="1"/>
          </p:cNvGraphicFramePr>
          <p:nvPr>
            <p:extLst>
              <p:ext uri="{D42A27DB-BD31-4B8C-83A1-F6EECF244321}">
                <p14:modId xmlns:p14="http://schemas.microsoft.com/office/powerpoint/2010/main" val="2687640690"/>
              </p:ext>
            </p:extLst>
          </p:nvPr>
        </p:nvGraphicFramePr>
        <p:xfrm>
          <a:off x="5579677" y="1460749"/>
          <a:ext cx="2240994" cy="2987992"/>
        </p:xfrm>
        <a:graphic>
          <a:graphicData uri="http://schemas.openxmlformats.org/drawingml/2006/table">
            <a:tbl>
              <a:tblPr firstRow="1" bandRow="1">
                <a:tableStyleId>{5940675A-B579-460E-94D1-54222C63F5DA}</a:tableStyleId>
              </a:tblPr>
              <a:tblGrid>
                <a:gridCol w="746998">
                  <a:extLst>
                    <a:ext uri="{9D8B030D-6E8A-4147-A177-3AD203B41FA5}">
                      <a16:colId xmlns:a16="http://schemas.microsoft.com/office/drawing/2014/main" val="3528134454"/>
                    </a:ext>
                  </a:extLst>
                </a:gridCol>
                <a:gridCol w="746998">
                  <a:extLst>
                    <a:ext uri="{9D8B030D-6E8A-4147-A177-3AD203B41FA5}">
                      <a16:colId xmlns:a16="http://schemas.microsoft.com/office/drawing/2014/main" val="3070618480"/>
                    </a:ext>
                  </a:extLst>
                </a:gridCol>
                <a:gridCol w="746998">
                  <a:extLst>
                    <a:ext uri="{9D8B030D-6E8A-4147-A177-3AD203B41FA5}">
                      <a16:colId xmlns:a16="http://schemas.microsoft.com/office/drawing/2014/main" val="2171328521"/>
                    </a:ext>
                  </a:extLst>
                </a:gridCol>
              </a:tblGrid>
              <a:tr h="746998">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3100" b="1" dirty="0">
                          <a:solidFill>
                            <a:srgbClr val="FF0000"/>
                          </a:solidFill>
                          <a:latin typeface="Century Gothic" panose="020B0502020202020204" pitchFamily="34" charset="0"/>
                        </a:rPr>
                        <a:t>4</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3100" b="1" dirty="0">
                          <a:solidFill>
                            <a:srgbClr val="FF0000"/>
                          </a:solidFill>
                          <a:latin typeface="Century Gothic" panose="020B0502020202020204" pitchFamily="34" charset="0"/>
                        </a:rPr>
                        <a:t>6</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746998">
                <a:tc>
                  <a:txBody>
                    <a:bodyPr/>
                    <a:lstStyle/>
                    <a:p>
                      <a:pPr algn="ctr"/>
                      <a:r>
                        <a:rPr lang="en-GB" sz="3100" b="1" dirty="0">
                          <a:latin typeface="Century Gothic" panose="020B0502020202020204" pitchFamily="34" charset="0"/>
                        </a:rPr>
                        <a:t>x</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3100" b="1" dirty="0">
                          <a:solidFill>
                            <a:srgbClr val="FF0000"/>
                          </a:solidFill>
                          <a:latin typeface="Century Gothic" panose="020B0502020202020204" pitchFamily="34" charset="0"/>
                        </a:rPr>
                        <a:t>4</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9997263"/>
                  </a:ext>
                </a:extLst>
              </a:tr>
              <a:tr h="746998">
                <a:tc>
                  <a:txBody>
                    <a:bodyPr/>
                    <a:lstStyle/>
                    <a:p>
                      <a:pPr algn="ctr"/>
                      <a:r>
                        <a:rPr lang="en-GB" sz="3100" b="1" dirty="0">
                          <a:solidFill>
                            <a:srgbClr val="FF0000"/>
                          </a:solidFill>
                          <a:latin typeface="Century Gothic" panose="020B0502020202020204" pitchFamily="34" charset="0"/>
                        </a:rPr>
                        <a:t>1</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3100" b="1" dirty="0">
                          <a:solidFill>
                            <a:srgbClr val="FF0000"/>
                          </a:solidFill>
                          <a:latin typeface="Century Gothic" panose="020B0502020202020204" pitchFamily="34" charset="0"/>
                        </a:rPr>
                        <a:t>8</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3100" b="1" dirty="0">
                          <a:solidFill>
                            <a:srgbClr val="FF0000"/>
                          </a:solidFill>
                          <a:latin typeface="Century Gothic" panose="020B0502020202020204" pitchFamily="34" charset="0"/>
                        </a:rPr>
                        <a:t>4</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5774887"/>
                  </a:ext>
                </a:extLst>
              </a:tr>
              <a:tr h="746998">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3100" b="1" baseline="30000" dirty="0">
                          <a:solidFill>
                            <a:srgbClr val="FF0000"/>
                          </a:solidFill>
                          <a:latin typeface="Century Gothic" panose="020B0502020202020204" pitchFamily="34" charset="0"/>
                        </a:rPr>
                        <a:t>2</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3926999121"/>
                  </a:ext>
                </a:extLst>
              </a:tr>
            </a:tbl>
          </a:graphicData>
        </a:graphic>
      </p:graphicFrame>
      <p:graphicFrame>
        <p:nvGraphicFramePr>
          <p:cNvPr id="141" name="Table 140">
            <a:extLst>
              <a:ext uri="{FF2B5EF4-FFF2-40B4-BE49-F238E27FC236}">
                <a16:creationId xmlns:a16="http://schemas.microsoft.com/office/drawing/2014/main" id="{C07B2D35-BF31-4C92-9A13-1FB09CC06D23}"/>
              </a:ext>
            </a:extLst>
          </p:cNvPr>
          <p:cNvGraphicFramePr>
            <a:graphicFrameLocks noGrp="1"/>
          </p:cNvGraphicFramePr>
          <p:nvPr>
            <p:extLst>
              <p:ext uri="{D42A27DB-BD31-4B8C-83A1-F6EECF244321}">
                <p14:modId xmlns:p14="http://schemas.microsoft.com/office/powerpoint/2010/main" val="2952616693"/>
              </p:ext>
            </p:extLst>
          </p:nvPr>
        </p:nvGraphicFramePr>
        <p:xfrm>
          <a:off x="450484" y="1317494"/>
          <a:ext cx="4862313" cy="3346096"/>
        </p:xfrm>
        <a:graphic>
          <a:graphicData uri="http://schemas.openxmlformats.org/drawingml/2006/table">
            <a:tbl>
              <a:tblPr firstRow="1" bandRow="1">
                <a:tableStyleId>{5940675A-B579-460E-94D1-54222C63F5DA}</a:tableStyleId>
              </a:tblPr>
              <a:tblGrid>
                <a:gridCol w="4862313">
                  <a:extLst>
                    <a:ext uri="{9D8B030D-6E8A-4147-A177-3AD203B41FA5}">
                      <a16:colId xmlns:a16="http://schemas.microsoft.com/office/drawing/2014/main" val="3528134454"/>
                    </a:ext>
                  </a:extLst>
                </a:gridCol>
              </a:tblGrid>
              <a:tr h="836524">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836524">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1387369285"/>
                  </a:ext>
                </a:extLst>
              </a:tr>
              <a:tr h="836524">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778238612"/>
                  </a:ext>
                </a:extLst>
              </a:tr>
              <a:tr h="836524">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069032443"/>
                  </a:ext>
                </a:extLst>
              </a:tr>
            </a:tbl>
          </a:graphicData>
        </a:graphic>
      </p:graphicFrame>
      <p:grpSp>
        <p:nvGrpSpPr>
          <p:cNvPr id="142" name="Group 141">
            <a:extLst>
              <a:ext uri="{FF2B5EF4-FFF2-40B4-BE49-F238E27FC236}">
                <a16:creationId xmlns:a16="http://schemas.microsoft.com/office/drawing/2014/main" id="{9DC620F7-EC22-4891-9AC3-6BA13E297DF6}"/>
              </a:ext>
            </a:extLst>
          </p:cNvPr>
          <p:cNvGrpSpPr/>
          <p:nvPr/>
        </p:nvGrpSpPr>
        <p:grpSpPr>
          <a:xfrm>
            <a:off x="541778" y="4048207"/>
            <a:ext cx="4679724" cy="424431"/>
            <a:chOff x="577779" y="2974176"/>
            <a:chExt cx="4679724" cy="424431"/>
          </a:xfrm>
        </p:grpSpPr>
        <p:sp>
          <p:nvSpPr>
            <p:cNvPr id="143" name="Oval 142">
              <a:extLst>
                <a:ext uri="{FF2B5EF4-FFF2-40B4-BE49-F238E27FC236}">
                  <a16:creationId xmlns:a16="http://schemas.microsoft.com/office/drawing/2014/main" id="{936A9C3F-5FA0-44D2-A88D-AB83BA40D298}"/>
                </a:ext>
              </a:extLst>
            </p:cNvPr>
            <p:cNvSpPr>
              <a:spLocks noChangeAspect="1"/>
            </p:cNvSpPr>
            <p:nvPr/>
          </p:nvSpPr>
          <p:spPr>
            <a:xfrm>
              <a:off x="577779"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44" name="Oval 143">
              <a:extLst>
                <a:ext uri="{FF2B5EF4-FFF2-40B4-BE49-F238E27FC236}">
                  <a16:creationId xmlns:a16="http://schemas.microsoft.com/office/drawing/2014/main" id="{F6FE5B72-C387-442C-A551-9DC39608A045}"/>
                </a:ext>
              </a:extLst>
            </p:cNvPr>
            <p:cNvSpPr>
              <a:spLocks noChangeAspect="1"/>
            </p:cNvSpPr>
            <p:nvPr/>
          </p:nvSpPr>
          <p:spPr>
            <a:xfrm>
              <a:off x="1526164"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45" name="Oval 144">
              <a:extLst>
                <a:ext uri="{FF2B5EF4-FFF2-40B4-BE49-F238E27FC236}">
                  <a16:creationId xmlns:a16="http://schemas.microsoft.com/office/drawing/2014/main" id="{A30677EC-AB17-4048-9DAD-33126FFAD33D}"/>
                </a:ext>
              </a:extLst>
            </p:cNvPr>
            <p:cNvSpPr>
              <a:spLocks noChangeAspect="1"/>
            </p:cNvSpPr>
            <p:nvPr/>
          </p:nvSpPr>
          <p:spPr>
            <a:xfrm>
              <a:off x="2001610" y="2974176"/>
              <a:ext cx="424431" cy="424431"/>
            </a:xfrm>
            <a:prstGeom prst="ellipse">
              <a:avLst/>
            </a:prstGeom>
            <a:solidFill>
              <a:srgbClr val="9DC3E6"/>
            </a:solidFill>
            <a:ln>
              <a:solidFill>
                <a:srgbClr val="9DC3E6"/>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46" name="Oval 145">
              <a:extLst>
                <a:ext uri="{FF2B5EF4-FFF2-40B4-BE49-F238E27FC236}">
                  <a16:creationId xmlns:a16="http://schemas.microsoft.com/office/drawing/2014/main" id="{AF8B727A-2122-45BD-BD99-6771A4664173}"/>
                </a:ext>
              </a:extLst>
            </p:cNvPr>
            <p:cNvSpPr>
              <a:spLocks noChangeAspect="1"/>
            </p:cNvSpPr>
            <p:nvPr/>
          </p:nvSpPr>
          <p:spPr>
            <a:xfrm>
              <a:off x="1048860"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47" name="Oval 146">
              <a:extLst>
                <a:ext uri="{FF2B5EF4-FFF2-40B4-BE49-F238E27FC236}">
                  <a16:creationId xmlns:a16="http://schemas.microsoft.com/office/drawing/2014/main" id="{5710620A-251B-439C-BCE4-21CBB17E9AD7}"/>
                </a:ext>
              </a:extLst>
            </p:cNvPr>
            <p:cNvSpPr>
              <a:spLocks noChangeAspect="1"/>
            </p:cNvSpPr>
            <p:nvPr/>
          </p:nvSpPr>
          <p:spPr>
            <a:xfrm>
              <a:off x="247210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48" name="Oval 147">
              <a:extLst>
                <a:ext uri="{FF2B5EF4-FFF2-40B4-BE49-F238E27FC236}">
                  <a16:creationId xmlns:a16="http://schemas.microsoft.com/office/drawing/2014/main" id="{FA3DB287-CCA9-4AF0-B2A9-2D7FE2950650}"/>
                </a:ext>
              </a:extLst>
            </p:cNvPr>
            <p:cNvSpPr>
              <a:spLocks noChangeAspect="1"/>
            </p:cNvSpPr>
            <p:nvPr/>
          </p:nvSpPr>
          <p:spPr>
            <a:xfrm>
              <a:off x="2938745"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49" name="Oval 148">
              <a:extLst>
                <a:ext uri="{FF2B5EF4-FFF2-40B4-BE49-F238E27FC236}">
                  <a16:creationId xmlns:a16="http://schemas.microsoft.com/office/drawing/2014/main" id="{AE79E65B-AE57-4740-A058-30E6AD7F83AC}"/>
                </a:ext>
              </a:extLst>
            </p:cNvPr>
            <p:cNvSpPr>
              <a:spLocks noChangeAspect="1"/>
            </p:cNvSpPr>
            <p:nvPr/>
          </p:nvSpPr>
          <p:spPr>
            <a:xfrm>
              <a:off x="388713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50" name="Oval 149">
              <a:extLst>
                <a:ext uri="{FF2B5EF4-FFF2-40B4-BE49-F238E27FC236}">
                  <a16:creationId xmlns:a16="http://schemas.microsoft.com/office/drawing/2014/main" id="{3FD2CB70-5085-4C1B-9102-34E964A5455C}"/>
                </a:ext>
              </a:extLst>
            </p:cNvPr>
            <p:cNvSpPr>
              <a:spLocks noChangeAspect="1"/>
            </p:cNvSpPr>
            <p:nvPr/>
          </p:nvSpPr>
          <p:spPr>
            <a:xfrm>
              <a:off x="436257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51" name="Oval 150">
              <a:extLst>
                <a:ext uri="{FF2B5EF4-FFF2-40B4-BE49-F238E27FC236}">
                  <a16:creationId xmlns:a16="http://schemas.microsoft.com/office/drawing/2014/main" id="{15C20E50-2C44-4631-9F40-B45716B5472E}"/>
                </a:ext>
              </a:extLst>
            </p:cNvPr>
            <p:cNvSpPr>
              <a:spLocks noChangeAspect="1"/>
            </p:cNvSpPr>
            <p:nvPr/>
          </p:nvSpPr>
          <p:spPr>
            <a:xfrm>
              <a:off x="340982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52" name="Oval 151">
              <a:extLst>
                <a:ext uri="{FF2B5EF4-FFF2-40B4-BE49-F238E27FC236}">
                  <a16:creationId xmlns:a16="http://schemas.microsoft.com/office/drawing/2014/main" id="{9FADB08E-0C92-4BC4-B1E5-E7C1A88AF0C9}"/>
                </a:ext>
              </a:extLst>
            </p:cNvPr>
            <p:cNvSpPr>
              <a:spLocks noChangeAspect="1"/>
            </p:cNvSpPr>
            <p:nvPr/>
          </p:nvSpPr>
          <p:spPr>
            <a:xfrm>
              <a:off x="4833072"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grpSp>
        <p:nvGrpSpPr>
          <p:cNvPr id="153" name="Group 152">
            <a:extLst>
              <a:ext uri="{FF2B5EF4-FFF2-40B4-BE49-F238E27FC236}">
                <a16:creationId xmlns:a16="http://schemas.microsoft.com/office/drawing/2014/main" id="{FC420086-2366-4EAC-9014-9E1F5E5C2A09}"/>
              </a:ext>
            </a:extLst>
          </p:cNvPr>
          <p:cNvGrpSpPr/>
          <p:nvPr/>
        </p:nvGrpSpPr>
        <p:grpSpPr>
          <a:xfrm>
            <a:off x="541778" y="3220121"/>
            <a:ext cx="4679724" cy="424431"/>
            <a:chOff x="577779" y="2974176"/>
            <a:chExt cx="4679724" cy="424431"/>
          </a:xfrm>
        </p:grpSpPr>
        <p:sp>
          <p:nvSpPr>
            <p:cNvPr id="154" name="Oval 153">
              <a:extLst>
                <a:ext uri="{FF2B5EF4-FFF2-40B4-BE49-F238E27FC236}">
                  <a16:creationId xmlns:a16="http://schemas.microsoft.com/office/drawing/2014/main" id="{94600443-BE64-4FA4-8B9D-8C243BE6C521}"/>
                </a:ext>
              </a:extLst>
            </p:cNvPr>
            <p:cNvSpPr>
              <a:spLocks noChangeAspect="1"/>
            </p:cNvSpPr>
            <p:nvPr/>
          </p:nvSpPr>
          <p:spPr>
            <a:xfrm>
              <a:off x="577779"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55" name="Oval 154">
              <a:extLst>
                <a:ext uri="{FF2B5EF4-FFF2-40B4-BE49-F238E27FC236}">
                  <a16:creationId xmlns:a16="http://schemas.microsoft.com/office/drawing/2014/main" id="{0AD7C0CE-462C-4F3A-8494-BBFC193FAED8}"/>
                </a:ext>
              </a:extLst>
            </p:cNvPr>
            <p:cNvSpPr>
              <a:spLocks noChangeAspect="1"/>
            </p:cNvSpPr>
            <p:nvPr/>
          </p:nvSpPr>
          <p:spPr>
            <a:xfrm>
              <a:off x="1526164"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56" name="Oval 155">
              <a:extLst>
                <a:ext uri="{FF2B5EF4-FFF2-40B4-BE49-F238E27FC236}">
                  <a16:creationId xmlns:a16="http://schemas.microsoft.com/office/drawing/2014/main" id="{88CED239-8B0E-4F24-A7F2-A300A5BCBCEE}"/>
                </a:ext>
              </a:extLst>
            </p:cNvPr>
            <p:cNvSpPr>
              <a:spLocks noChangeAspect="1"/>
            </p:cNvSpPr>
            <p:nvPr/>
          </p:nvSpPr>
          <p:spPr>
            <a:xfrm>
              <a:off x="2001610" y="2974176"/>
              <a:ext cx="424431" cy="424431"/>
            </a:xfrm>
            <a:prstGeom prst="ellipse">
              <a:avLst/>
            </a:prstGeom>
            <a:solidFill>
              <a:srgbClr val="9DC3E6"/>
            </a:solidFill>
            <a:ln>
              <a:solidFill>
                <a:srgbClr val="9DC3E6"/>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57" name="Oval 156">
              <a:extLst>
                <a:ext uri="{FF2B5EF4-FFF2-40B4-BE49-F238E27FC236}">
                  <a16:creationId xmlns:a16="http://schemas.microsoft.com/office/drawing/2014/main" id="{61657740-76EA-4427-8C35-088EF2D50972}"/>
                </a:ext>
              </a:extLst>
            </p:cNvPr>
            <p:cNvSpPr>
              <a:spLocks noChangeAspect="1"/>
            </p:cNvSpPr>
            <p:nvPr/>
          </p:nvSpPr>
          <p:spPr>
            <a:xfrm>
              <a:off x="1048860"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58" name="Oval 157">
              <a:extLst>
                <a:ext uri="{FF2B5EF4-FFF2-40B4-BE49-F238E27FC236}">
                  <a16:creationId xmlns:a16="http://schemas.microsoft.com/office/drawing/2014/main" id="{8E8F2E6A-81E3-4191-9BDA-7F2B521BE716}"/>
                </a:ext>
              </a:extLst>
            </p:cNvPr>
            <p:cNvSpPr>
              <a:spLocks noChangeAspect="1"/>
            </p:cNvSpPr>
            <p:nvPr/>
          </p:nvSpPr>
          <p:spPr>
            <a:xfrm>
              <a:off x="247210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59" name="Oval 158">
              <a:extLst>
                <a:ext uri="{FF2B5EF4-FFF2-40B4-BE49-F238E27FC236}">
                  <a16:creationId xmlns:a16="http://schemas.microsoft.com/office/drawing/2014/main" id="{24E75D58-B126-4E1C-BE16-E10B5C4DAC23}"/>
                </a:ext>
              </a:extLst>
            </p:cNvPr>
            <p:cNvSpPr>
              <a:spLocks noChangeAspect="1"/>
            </p:cNvSpPr>
            <p:nvPr/>
          </p:nvSpPr>
          <p:spPr>
            <a:xfrm>
              <a:off x="2938745"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60" name="Oval 159">
              <a:extLst>
                <a:ext uri="{FF2B5EF4-FFF2-40B4-BE49-F238E27FC236}">
                  <a16:creationId xmlns:a16="http://schemas.microsoft.com/office/drawing/2014/main" id="{DA2D9974-7BFD-4101-ABDD-C5A110B81BFD}"/>
                </a:ext>
              </a:extLst>
            </p:cNvPr>
            <p:cNvSpPr>
              <a:spLocks noChangeAspect="1"/>
            </p:cNvSpPr>
            <p:nvPr/>
          </p:nvSpPr>
          <p:spPr>
            <a:xfrm>
              <a:off x="388713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61" name="Oval 160">
              <a:extLst>
                <a:ext uri="{FF2B5EF4-FFF2-40B4-BE49-F238E27FC236}">
                  <a16:creationId xmlns:a16="http://schemas.microsoft.com/office/drawing/2014/main" id="{7C84981A-BC65-4386-B157-D784A2605AC7}"/>
                </a:ext>
              </a:extLst>
            </p:cNvPr>
            <p:cNvSpPr>
              <a:spLocks noChangeAspect="1"/>
            </p:cNvSpPr>
            <p:nvPr/>
          </p:nvSpPr>
          <p:spPr>
            <a:xfrm>
              <a:off x="436257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62" name="Oval 161">
              <a:extLst>
                <a:ext uri="{FF2B5EF4-FFF2-40B4-BE49-F238E27FC236}">
                  <a16:creationId xmlns:a16="http://schemas.microsoft.com/office/drawing/2014/main" id="{F2279D72-C5D0-4B2C-BAEE-FB3263C0D460}"/>
                </a:ext>
              </a:extLst>
            </p:cNvPr>
            <p:cNvSpPr>
              <a:spLocks noChangeAspect="1"/>
            </p:cNvSpPr>
            <p:nvPr/>
          </p:nvSpPr>
          <p:spPr>
            <a:xfrm>
              <a:off x="340982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63" name="Oval 162">
              <a:extLst>
                <a:ext uri="{FF2B5EF4-FFF2-40B4-BE49-F238E27FC236}">
                  <a16:creationId xmlns:a16="http://schemas.microsoft.com/office/drawing/2014/main" id="{7C364CB9-0037-4C36-B389-AF1D5D54FB62}"/>
                </a:ext>
              </a:extLst>
            </p:cNvPr>
            <p:cNvSpPr>
              <a:spLocks noChangeAspect="1"/>
            </p:cNvSpPr>
            <p:nvPr/>
          </p:nvSpPr>
          <p:spPr>
            <a:xfrm>
              <a:off x="4833072"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grpSp>
        <p:nvGrpSpPr>
          <p:cNvPr id="164" name="Group 163">
            <a:extLst>
              <a:ext uri="{FF2B5EF4-FFF2-40B4-BE49-F238E27FC236}">
                <a16:creationId xmlns:a16="http://schemas.microsoft.com/office/drawing/2014/main" id="{333EDAB2-D0DB-45C0-937A-FE8802144970}"/>
              </a:ext>
            </a:extLst>
          </p:cNvPr>
          <p:cNvGrpSpPr/>
          <p:nvPr/>
        </p:nvGrpSpPr>
        <p:grpSpPr>
          <a:xfrm>
            <a:off x="541778" y="2392034"/>
            <a:ext cx="4679724" cy="424431"/>
            <a:chOff x="577779" y="2974176"/>
            <a:chExt cx="4679724" cy="424431"/>
          </a:xfrm>
        </p:grpSpPr>
        <p:sp>
          <p:nvSpPr>
            <p:cNvPr id="165" name="Oval 164">
              <a:extLst>
                <a:ext uri="{FF2B5EF4-FFF2-40B4-BE49-F238E27FC236}">
                  <a16:creationId xmlns:a16="http://schemas.microsoft.com/office/drawing/2014/main" id="{F9580B2F-2EAF-4B07-AFA9-1948F941D728}"/>
                </a:ext>
              </a:extLst>
            </p:cNvPr>
            <p:cNvSpPr>
              <a:spLocks noChangeAspect="1"/>
            </p:cNvSpPr>
            <p:nvPr/>
          </p:nvSpPr>
          <p:spPr>
            <a:xfrm>
              <a:off x="577779"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66" name="Oval 165">
              <a:extLst>
                <a:ext uri="{FF2B5EF4-FFF2-40B4-BE49-F238E27FC236}">
                  <a16:creationId xmlns:a16="http://schemas.microsoft.com/office/drawing/2014/main" id="{D90C42CC-F83B-4E96-B853-69871676715A}"/>
                </a:ext>
              </a:extLst>
            </p:cNvPr>
            <p:cNvSpPr>
              <a:spLocks noChangeAspect="1"/>
            </p:cNvSpPr>
            <p:nvPr/>
          </p:nvSpPr>
          <p:spPr>
            <a:xfrm>
              <a:off x="1526164"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67" name="Oval 166">
              <a:extLst>
                <a:ext uri="{FF2B5EF4-FFF2-40B4-BE49-F238E27FC236}">
                  <a16:creationId xmlns:a16="http://schemas.microsoft.com/office/drawing/2014/main" id="{72130FF2-CDF1-4017-8276-B5AD0C65C1F2}"/>
                </a:ext>
              </a:extLst>
            </p:cNvPr>
            <p:cNvSpPr>
              <a:spLocks noChangeAspect="1"/>
            </p:cNvSpPr>
            <p:nvPr/>
          </p:nvSpPr>
          <p:spPr>
            <a:xfrm>
              <a:off x="2001610" y="2974176"/>
              <a:ext cx="424431" cy="424431"/>
            </a:xfrm>
            <a:prstGeom prst="ellipse">
              <a:avLst/>
            </a:prstGeom>
            <a:solidFill>
              <a:srgbClr val="9DC3E6"/>
            </a:solidFill>
            <a:ln>
              <a:solidFill>
                <a:srgbClr val="9DC3E6"/>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68" name="Oval 167">
              <a:extLst>
                <a:ext uri="{FF2B5EF4-FFF2-40B4-BE49-F238E27FC236}">
                  <a16:creationId xmlns:a16="http://schemas.microsoft.com/office/drawing/2014/main" id="{96635387-849E-42B4-89A1-3280EDED2AAB}"/>
                </a:ext>
              </a:extLst>
            </p:cNvPr>
            <p:cNvSpPr>
              <a:spLocks noChangeAspect="1"/>
            </p:cNvSpPr>
            <p:nvPr/>
          </p:nvSpPr>
          <p:spPr>
            <a:xfrm>
              <a:off x="1048860"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69" name="Oval 168">
              <a:extLst>
                <a:ext uri="{FF2B5EF4-FFF2-40B4-BE49-F238E27FC236}">
                  <a16:creationId xmlns:a16="http://schemas.microsoft.com/office/drawing/2014/main" id="{128D6C9C-926B-4B7F-99DC-4C3A46B05CA4}"/>
                </a:ext>
              </a:extLst>
            </p:cNvPr>
            <p:cNvSpPr>
              <a:spLocks noChangeAspect="1"/>
            </p:cNvSpPr>
            <p:nvPr/>
          </p:nvSpPr>
          <p:spPr>
            <a:xfrm>
              <a:off x="247210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70" name="Oval 169">
              <a:extLst>
                <a:ext uri="{FF2B5EF4-FFF2-40B4-BE49-F238E27FC236}">
                  <a16:creationId xmlns:a16="http://schemas.microsoft.com/office/drawing/2014/main" id="{9C606F5C-23B1-461D-92A3-14A40B244429}"/>
                </a:ext>
              </a:extLst>
            </p:cNvPr>
            <p:cNvSpPr>
              <a:spLocks noChangeAspect="1"/>
            </p:cNvSpPr>
            <p:nvPr/>
          </p:nvSpPr>
          <p:spPr>
            <a:xfrm>
              <a:off x="2938745"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71" name="Oval 170">
              <a:extLst>
                <a:ext uri="{FF2B5EF4-FFF2-40B4-BE49-F238E27FC236}">
                  <a16:creationId xmlns:a16="http://schemas.microsoft.com/office/drawing/2014/main" id="{26EA04E0-7DB1-411A-8973-5DA4B852846F}"/>
                </a:ext>
              </a:extLst>
            </p:cNvPr>
            <p:cNvSpPr>
              <a:spLocks noChangeAspect="1"/>
            </p:cNvSpPr>
            <p:nvPr/>
          </p:nvSpPr>
          <p:spPr>
            <a:xfrm>
              <a:off x="388713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72" name="Oval 171">
              <a:extLst>
                <a:ext uri="{FF2B5EF4-FFF2-40B4-BE49-F238E27FC236}">
                  <a16:creationId xmlns:a16="http://schemas.microsoft.com/office/drawing/2014/main" id="{62A7FCF6-7E3F-4B33-94D5-40E25BDF8FD0}"/>
                </a:ext>
              </a:extLst>
            </p:cNvPr>
            <p:cNvSpPr>
              <a:spLocks noChangeAspect="1"/>
            </p:cNvSpPr>
            <p:nvPr/>
          </p:nvSpPr>
          <p:spPr>
            <a:xfrm>
              <a:off x="436257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73" name="Oval 172">
              <a:extLst>
                <a:ext uri="{FF2B5EF4-FFF2-40B4-BE49-F238E27FC236}">
                  <a16:creationId xmlns:a16="http://schemas.microsoft.com/office/drawing/2014/main" id="{6F3FDD47-E9F0-41DD-BE67-BD313AF8D4ED}"/>
                </a:ext>
              </a:extLst>
            </p:cNvPr>
            <p:cNvSpPr>
              <a:spLocks noChangeAspect="1"/>
            </p:cNvSpPr>
            <p:nvPr/>
          </p:nvSpPr>
          <p:spPr>
            <a:xfrm>
              <a:off x="340982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74" name="Oval 173">
              <a:extLst>
                <a:ext uri="{FF2B5EF4-FFF2-40B4-BE49-F238E27FC236}">
                  <a16:creationId xmlns:a16="http://schemas.microsoft.com/office/drawing/2014/main" id="{A36A340A-65A0-4337-85BE-5E7CEF15F06F}"/>
                </a:ext>
              </a:extLst>
            </p:cNvPr>
            <p:cNvSpPr>
              <a:spLocks noChangeAspect="1"/>
            </p:cNvSpPr>
            <p:nvPr/>
          </p:nvSpPr>
          <p:spPr>
            <a:xfrm>
              <a:off x="4833072"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grpSp>
        <p:nvGrpSpPr>
          <p:cNvPr id="175" name="Group 174">
            <a:extLst>
              <a:ext uri="{FF2B5EF4-FFF2-40B4-BE49-F238E27FC236}">
                <a16:creationId xmlns:a16="http://schemas.microsoft.com/office/drawing/2014/main" id="{513AB67E-A162-4E66-A554-D4C7A950F0B7}"/>
              </a:ext>
            </a:extLst>
          </p:cNvPr>
          <p:cNvGrpSpPr/>
          <p:nvPr/>
        </p:nvGrpSpPr>
        <p:grpSpPr>
          <a:xfrm>
            <a:off x="541778" y="1563947"/>
            <a:ext cx="4679724" cy="424431"/>
            <a:chOff x="577779" y="2974176"/>
            <a:chExt cx="4679724" cy="424431"/>
          </a:xfrm>
        </p:grpSpPr>
        <p:sp>
          <p:nvSpPr>
            <p:cNvPr id="176" name="Oval 175">
              <a:extLst>
                <a:ext uri="{FF2B5EF4-FFF2-40B4-BE49-F238E27FC236}">
                  <a16:creationId xmlns:a16="http://schemas.microsoft.com/office/drawing/2014/main" id="{9EA61326-00A2-47C7-BE4E-F41F0B21ACD6}"/>
                </a:ext>
              </a:extLst>
            </p:cNvPr>
            <p:cNvSpPr>
              <a:spLocks noChangeAspect="1"/>
            </p:cNvSpPr>
            <p:nvPr/>
          </p:nvSpPr>
          <p:spPr>
            <a:xfrm>
              <a:off x="577779"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77" name="Oval 176">
              <a:extLst>
                <a:ext uri="{FF2B5EF4-FFF2-40B4-BE49-F238E27FC236}">
                  <a16:creationId xmlns:a16="http://schemas.microsoft.com/office/drawing/2014/main" id="{99C6B923-57A0-4F1F-8FAF-370E38AA0956}"/>
                </a:ext>
              </a:extLst>
            </p:cNvPr>
            <p:cNvSpPr>
              <a:spLocks noChangeAspect="1"/>
            </p:cNvSpPr>
            <p:nvPr/>
          </p:nvSpPr>
          <p:spPr>
            <a:xfrm>
              <a:off x="1526164"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78" name="Oval 177">
              <a:extLst>
                <a:ext uri="{FF2B5EF4-FFF2-40B4-BE49-F238E27FC236}">
                  <a16:creationId xmlns:a16="http://schemas.microsoft.com/office/drawing/2014/main" id="{80FEF61B-840A-4823-967B-E2F2762F4AF6}"/>
                </a:ext>
              </a:extLst>
            </p:cNvPr>
            <p:cNvSpPr>
              <a:spLocks noChangeAspect="1"/>
            </p:cNvSpPr>
            <p:nvPr/>
          </p:nvSpPr>
          <p:spPr>
            <a:xfrm>
              <a:off x="2001610" y="2974176"/>
              <a:ext cx="424431" cy="424431"/>
            </a:xfrm>
            <a:prstGeom prst="ellipse">
              <a:avLst/>
            </a:prstGeom>
            <a:solidFill>
              <a:srgbClr val="9DC3E6"/>
            </a:solidFill>
            <a:ln>
              <a:solidFill>
                <a:srgbClr val="9DC3E6"/>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79" name="Oval 178">
              <a:extLst>
                <a:ext uri="{FF2B5EF4-FFF2-40B4-BE49-F238E27FC236}">
                  <a16:creationId xmlns:a16="http://schemas.microsoft.com/office/drawing/2014/main" id="{AEC8AD65-8915-4073-9E9B-02846B015C42}"/>
                </a:ext>
              </a:extLst>
            </p:cNvPr>
            <p:cNvSpPr>
              <a:spLocks noChangeAspect="1"/>
            </p:cNvSpPr>
            <p:nvPr/>
          </p:nvSpPr>
          <p:spPr>
            <a:xfrm>
              <a:off x="1048860"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80" name="Oval 179">
              <a:extLst>
                <a:ext uri="{FF2B5EF4-FFF2-40B4-BE49-F238E27FC236}">
                  <a16:creationId xmlns:a16="http://schemas.microsoft.com/office/drawing/2014/main" id="{6221AAA9-9B3E-446E-BEB1-86847C1098AF}"/>
                </a:ext>
              </a:extLst>
            </p:cNvPr>
            <p:cNvSpPr>
              <a:spLocks noChangeAspect="1"/>
            </p:cNvSpPr>
            <p:nvPr/>
          </p:nvSpPr>
          <p:spPr>
            <a:xfrm>
              <a:off x="247210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81" name="Oval 180">
              <a:extLst>
                <a:ext uri="{FF2B5EF4-FFF2-40B4-BE49-F238E27FC236}">
                  <a16:creationId xmlns:a16="http://schemas.microsoft.com/office/drawing/2014/main" id="{9D81530D-1365-49D1-8446-35042420E770}"/>
                </a:ext>
              </a:extLst>
            </p:cNvPr>
            <p:cNvSpPr>
              <a:spLocks noChangeAspect="1"/>
            </p:cNvSpPr>
            <p:nvPr/>
          </p:nvSpPr>
          <p:spPr>
            <a:xfrm>
              <a:off x="2938745"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82" name="Oval 181">
              <a:extLst>
                <a:ext uri="{FF2B5EF4-FFF2-40B4-BE49-F238E27FC236}">
                  <a16:creationId xmlns:a16="http://schemas.microsoft.com/office/drawing/2014/main" id="{45D870C8-0F1F-45C6-A988-EC48FBB5AF1C}"/>
                </a:ext>
              </a:extLst>
            </p:cNvPr>
            <p:cNvSpPr>
              <a:spLocks noChangeAspect="1"/>
            </p:cNvSpPr>
            <p:nvPr/>
          </p:nvSpPr>
          <p:spPr>
            <a:xfrm>
              <a:off x="388713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83" name="Oval 182">
              <a:extLst>
                <a:ext uri="{FF2B5EF4-FFF2-40B4-BE49-F238E27FC236}">
                  <a16:creationId xmlns:a16="http://schemas.microsoft.com/office/drawing/2014/main" id="{FE1B4074-3BFA-4377-AC21-8FA509C4B786}"/>
                </a:ext>
              </a:extLst>
            </p:cNvPr>
            <p:cNvSpPr>
              <a:spLocks noChangeAspect="1"/>
            </p:cNvSpPr>
            <p:nvPr/>
          </p:nvSpPr>
          <p:spPr>
            <a:xfrm>
              <a:off x="436257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84" name="Oval 183">
              <a:extLst>
                <a:ext uri="{FF2B5EF4-FFF2-40B4-BE49-F238E27FC236}">
                  <a16:creationId xmlns:a16="http://schemas.microsoft.com/office/drawing/2014/main" id="{6616CCA9-C081-47CC-AE4E-E8C6E249CA5E}"/>
                </a:ext>
              </a:extLst>
            </p:cNvPr>
            <p:cNvSpPr>
              <a:spLocks noChangeAspect="1"/>
            </p:cNvSpPr>
            <p:nvPr/>
          </p:nvSpPr>
          <p:spPr>
            <a:xfrm>
              <a:off x="340982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85" name="Oval 184">
              <a:extLst>
                <a:ext uri="{FF2B5EF4-FFF2-40B4-BE49-F238E27FC236}">
                  <a16:creationId xmlns:a16="http://schemas.microsoft.com/office/drawing/2014/main" id="{6ED053D5-9A51-4A4B-89E4-F46CFC4FFA1D}"/>
                </a:ext>
              </a:extLst>
            </p:cNvPr>
            <p:cNvSpPr>
              <a:spLocks noChangeAspect="1"/>
            </p:cNvSpPr>
            <p:nvPr/>
          </p:nvSpPr>
          <p:spPr>
            <a:xfrm>
              <a:off x="4833072"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spTree>
    <p:extLst>
      <p:ext uri="{BB962C8B-B14F-4D97-AF65-F5344CB8AC3E}">
        <p14:creationId xmlns:p14="http://schemas.microsoft.com/office/powerpoint/2010/main" val="7740257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calculation to the correct answer.</a:t>
            </a:r>
          </a:p>
          <a:p>
            <a:pPr lvl="0" algn="ctr"/>
            <a:endParaRPr lang="en-GB" sz="24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45" name="Table 44">
            <a:extLst>
              <a:ext uri="{FF2B5EF4-FFF2-40B4-BE49-F238E27FC236}">
                <a16:creationId xmlns:a16="http://schemas.microsoft.com/office/drawing/2014/main" id="{2597ADDD-5179-4DF1-9DC7-CA55F91A59CA}"/>
              </a:ext>
            </a:extLst>
          </p:cNvPr>
          <p:cNvGraphicFramePr>
            <a:graphicFrameLocks noGrp="1"/>
          </p:cNvGraphicFramePr>
          <p:nvPr>
            <p:extLst>
              <p:ext uri="{D42A27DB-BD31-4B8C-83A1-F6EECF244321}">
                <p14:modId xmlns:p14="http://schemas.microsoft.com/office/powerpoint/2010/main" val="1223231844"/>
              </p:ext>
            </p:extLst>
          </p:nvPr>
        </p:nvGraphicFramePr>
        <p:xfrm>
          <a:off x="5579677" y="1460749"/>
          <a:ext cx="2240994" cy="2987992"/>
        </p:xfrm>
        <a:graphic>
          <a:graphicData uri="http://schemas.openxmlformats.org/drawingml/2006/table">
            <a:tbl>
              <a:tblPr firstRow="1" bandRow="1">
                <a:tableStyleId>{5940675A-B579-460E-94D1-54222C63F5DA}</a:tableStyleId>
              </a:tblPr>
              <a:tblGrid>
                <a:gridCol w="746998">
                  <a:extLst>
                    <a:ext uri="{9D8B030D-6E8A-4147-A177-3AD203B41FA5}">
                      <a16:colId xmlns:a16="http://schemas.microsoft.com/office/drawing/2014/main" val="3528134454"/>
                    </a:ext>
                  </a:extLst>
                </a:gridCol>
                <a:gridCol w="746998">
                  <a:extLst>
                    <a:ext uri="{9D8B030D-6E8A-4147-A177-3AD203B41FA5}">
                      <a16:colId xmlns:a16="http://schemas.microsoft.com/office/drawing/2014/main" val="3070618480"/>
                    </a:ext>
                  </a:extLst>
                </a:gridCol>
                <a:gridCol w="746998">
                  <a:extLst>
                    <a:ext uri="{9D8B030D-6E8A-4147-A177-3AD203B41FA5}">
                      <a16:colId xmlns:a16="http://schemas.microsoft.com/office/drawing/2014/main" val="2171328521"/>
                    </a:ext>
                  </a:extLst>
                </a:gridCol>
              </a:tblGrid>
              <a:tr h="746998">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3100" b="1" dirty="0">
                          <a:solidFill>
                            <a:schemeClr val="tx1"/>
                          </a:solidFill>
                          <a:latin typeface="Century Gothic" panose="020B0502020202020204" pitchFamily="34" charset="0"/>
                        </a:rPr>
                        <a:t>3</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3100" b="1" dirty="0">
                          <a:solidFill>
                            <a:schemeClr val="tx1"/>
                          </a:solidFill>
                          <a:latin typeface="Century Gothic" panose="020B0502020202020204" pitchFamily="34" charset="0"/>
                        </a:rPr>
                        <a:t>7</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746998">
                <a:tc>
                  <a:txBody>
                    <a:bodyPr/>
                    <a:lstStyle/>
                    <a:p>
                      <a:pPr algn="ctr"/>
                      <a:r>
                        <a:rPr lang="en-GB" sz="3100" b="1" dirty="0">
                          <a:latin typeface="Century Gothic" panose="020B0502020202020204" pitchFamily="34" charset="0"/>
                        </a:rPr>
                        <a:t>x</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3100" b="1" dirty="0">
                        <a:solidFill>
                          <a:schemeClr val="tx1"/>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3100" b="1" dirty="0">
                          <a:solidFill>
                            <a:schemeClr val="tx1"/>
                          </a:solidFill>
                          <a:latin typeface="Century Gothic" panose="020B0502020202020204" pitchFamily="34" charset="0"/>
                        </a:rPr>
                        <a:t>4</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9997263"/>
                  </a:ext>
                </a:extLst>
              </a:tr>
              <a:tr h="746998">
                <a:tc>
                  <a:txBody>
                    <a:bodyPr/>
                    <a:lstStyle/>
                    <a:p>
                      <a:pPr algn="ctr"/>
                      <a:endParaRPr lang="en-GB" sz="31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31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31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5774887"/>
                  </a:ext>
                </a:extLst>
              </a:tr>
              <a:tr h="746998">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3100" b="1" baseline="30000"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3926999121"/>
                  </a:ext>
                </a:extLst>
              </a:tr>
            </a:tbl>
          </a:graphicData>
        </a:graphic>
      </p:graphicFrame>
      <p:grpSp>
        <p:nvGrpSpPr>
          <p:cNvPr id="9" name="Group 8">
            <a:extLst>
              <a:ext uri="{FF2B5EF4-FFF2-40B4-BE49-F238E27FC236}">
                <a16:creationId xmlns:a16="http://schemas.microsoft.com/office/drawing/2014/main" id="{F7ABD2C3-D9B4-4FAD-86F5-B4A109CBAFC3}"/>
              </a:ext>
            </a:extLst>
          </p:cNvPr>
          <p:cNvGrpSpPr/>
          <p:nvPr/>
        </p:nvGrpSpPr>
        <p:grpSpPr>
          <a:xfrm>
            <a:off x="2052040" y="5022583"/>
            <a:ext cx="5039920" cy="687003"/>
            <a:chOff x="1963730" y="5022583"/>
            <a:chExt cx="5039920" cy="687003"/>
          </a:xfrm>
        </p:grpSpPr>
        <p:sp>
          <p:nvSpPr>
            <p:cNvPr id="6" name="Rectangle: Rounded Corners 5">
              <a:extLst>
                <a:ext uri="{FF2B5EF4-FFF2-40B4-BE49-F238E27FC236}">
                  <a16:creationId xmlns:a16="http://schemas.microsoft.com/office/drawing/2014/main" id="{23404EA3-A34C-4FFF-9024-3583084D5F8B}"/>
                </a:ext>
              </a:extLst>
            </p:cNvPr>
            <p:cNvSpPr/>
            <p:nvPr/>
          </p:nvSpPr>
          <p:spPr>
            <a:xfrm>
              <a:off x="1963730" y="5022583"/>
              <a:ext cx="1393543" cy="687003"/>
            </a:xfrm>
            <a:prstGeom prst="roundRect">
              <a:avLst/>
            </a:prstGeom>
            <a:ln w="19050"/>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b="1" dirty="0">
                  <a:solidFill>
                    <a:schemeClr val="tx1"/>
                  </a:solidFill>
                  <a:latin typeface="Century Gothic" panose="020B0502020202020204" pitchFamily="34" charset="0"/>
                </a:rPr>
                <a:t>146</a:t>
              </a:r>
            </a:p>
          </p:txBody>
        </p:sp>
        <p:sp>
          <p:nvSpPr>
            <p:cNvPr id="96" name="Rectangle: Rounded Corners 95">
              <a:extLst>
                <a:ext uri="{FF2B5EF4-FFF2-40B4-BE49-F238E27FC236}">
                  <a16:creationId xmlns:a16="http://schemas.microsoft.com/office/drawing/2014/main" id="{5DCAC6BF-7A34-4307-9553-B91821D22A40}"/>
                </a:ext>
              </a:extLst>
            </p:cNvPr>
            <p:cNvSpPr/>
            <p:nvPr/>
          </p:nvSpPr>
          <p:spPr>
            <a:xfrm>
              <a:off x="3786919" y="5022583"/>
              <a:ext cx="1393543" cy="687003"/>
            </a:xfrm>
            <a:prstGeom prst="roundRect">
              <a:avLst/>
            </a:prstGeom>
            <a:ln w="19050"/>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b="1" dirty="0">
                  <a:solidFill>
                    <a:schemeClr val="tx1"/>
                  </a:solidFill>
                  <a:latin typeface="Century Gothic" panose="020B0502020202020204" pitchFamily="34" charset="0"/>
                </a:rPr>
                <a:t>158</a:t>
              </a:r>
            </a:p>
          </p:txBody>
        </p:sp>
        <p:sp>
          <p:nvSpPr>
            <p:cNvPr id="97" name="Rectangle: Rounded Corners 96">
              <a:extLst>
                <a:ext uri="{FF2B5EF4-FFF2-40B4-BE49-F238E27FC236}">
                  <a16:creationId xmlns:a16="http://schemas.microsoft.com/office/drawing/2014/main" id="{5CBAD07A-2B17-40A1-A593-E7795E3C2233}"/>
                </a:ext>
              </a:extLst>
            </p:cNvPr>
            <p:cNvSpPr/>
            <p:nvPr/>
          </p:nvSpPr>
          <p:spPr>
            <a:xfrm>
              <a:off x="5610107" y="5022583"/>
              <a:ext cx="1393543" cy="687003"/>
            </a:xfrm>
            <a:prstGeom prst="roundRect">
              <a:avLst/>
            </a:prstGeom>
            <a:ln w="19050"/>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b="1" dirty="0">
                  <a:solidFill>
                    <a:schemeClr val="tx1"/>
                  </a:solidFill>
                  <a:latin typeface="Century Gothic" panose="020B0502020202020204" pitchFamily="34" charset="0"/>
                </a:rPr>
                <a:t>148</a:t>
              </a:r>
            </a:p>
          </p:txBody>
        </p:sp>
      </p:grpSp>
      <p:graphicFrame>
        <p:nvGraphicFramePr>
          <p:cNvPr id="57" name="Table 56">
            <a:extLst>
              <a:ext uri="{FF2B5EF4-FFF2-40B4-BE49-F238E27FC236}">
                <a16:creationId xmlns:a16="http://schemas.microsoft.com/office/drawing/2014/main" id="{6AF15475-E0D9-4033-93F4-1DDC9A6A562B}"/>
              </a:ext>
            </a:extLst>
          </p:cNvPr>
          <p:cNvGraphicFramePr>
            <a:graphicFrameLocks noGrp="1"/>
          </p:cNvGraphicFramePr>
          <p:nvPr>
            <p:extLst>
              <p:ext uri="{D42A27DB-BD31-4B8C-83A1-F6EECF244321}">
                <p14:modId xmlns:p14="http://schemas.microsoft.com/office/powerpoint/2010/main" val="2367328439"/>
              </p:ext>
            </p:extLst>
          </p:nvPr>
        </p:nvGraphicFramePr>
        <p:xfrm>
          <a:off x="450484" y="1317494"/>
          <a:ext cx="4862313" cy="3346096"/>
        </p:xfrm>
        <a:graphic>
          <a:graphicData uri="http://schemas.openxmlformats.org/drawingml/2006/table">
            <a:tbl>
              <a:tblPr firstRow="1" bandRow="1">
                <a:tableStyleId>{5940675A-B579-460E-94D1-54222C63F5DA}</a:tableStyleId>
              </a:tblPr>
              <a:tblGrid>
                <a:gridCol w="4862313">
                  <a:extLst>
                    <a:ext uri="{9D8B030D-6E8A-4147-A177-3AD203B41FA5}">
                      <a16:colId xmlns:a16="http://schemas.microsoft.com/office/drawing/2014/main" val="3528134454"/>
                    </a:ext>
                  </a:extLst>
                </a:gridCol>
              </a:tblGrid>
              <a:tr h="836524">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836524">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1387369285"/>
                  </a:ext>
                </a:extLst>
              </a:tr>
              <a:tr h="836524">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778238612"/>
                  </a:ext>
                </a:extLst>
              </a:tr>
              <a:tr h="836524">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069032443"/>
                  </a:ext>
                </a:extLst>
              </a:tr>
            </a:tbl>
          </a:graphicData>
        </a:graphic>
      </p:graphicFrame>
      <p:graphicFrame>
        <p:nvGraphicFramePr>
          <p:cNvPr id="59" name="Table 58">
            <a:extLst>
              <a:ext uri="{FF2B5EF4-FFF2-40B4-BE49-F238E27FC236}">
                <a16:creationId xmlns:a16="http://schemas.microsoft.com/office/drawing/2014/main" id="{327F085F-A492-46BA-8685-14A90C5C48A9}"/>
              </a:ext>
            </a:extLst>
          </p:cNvPr>
          <p:cNvGraphicFramePr>
            <a:graphicFrameLocks noGrp="1"/>
          </p:cNvGraphicFramePr>
          <p:nvPr>
            <p:extLst>
              <p:ext uri="{D42A27DB-BD31-4B8C-83A1-F6EECF244321}">
                <p14:modId xmlns:p14="http://schemas.microsoft.com/office/powerpoint/2010/main" val="3489646667"/>
              </p:ext>
            </p:extLst>
          </p:nvPr>
        </p:nvGraphicFramePr>
        <p:xfrm>
          <a:off x="450484" y="1317494"/>
          <a:ext cx="4862313" cy="3346096"/>
        </p:xfrm>
        <a:graphic>
          <a:graphicData uri="http://schemas.openxmlformats.org/drawingml/2006/table">
            <a:tbl>
              <a:tblPr firstRow="1" bandRow="1">
                <a:tableStyleId>{5940675A-B579-460E-94D1-54222C63F5DA}</a:tableStyleId>
              </a:tblPr>
              <a:tblGrid>
                <a:gridCol w="4862313">
                  <a:extLst>
                    <a:ext uri="{9D8B030D-6E8A-4147-A177-3AD203B41FA5}">
                      <a16:colId xmlns:a16="http://schemas.microsoft.com/office/drawing/2014/main" val="3528134454"/>
                    </a:ext>
                  </a:extLst>
                </a:gridCol>
              </a:tblGrid>
              <a:tr h="836524">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836524">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1387369285"/>
                  </a:ext>
                </a:extLst>
              </a:tr>
              <a:tr h="836524">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778238612"/>
                  </a:ext>
                </a:extLst>
              </a:tr>
              <a:tr h="836524">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069032443"/>
                  </a:ext>
                </a:extLst>
              </a:tr>
            </a:tbl>
          </a:graphicData>
        </a:graphic>
      </p:graphicFrame>
      <p:grpSp>
        <p:nvGrpSpPr>
          <p:cNvPr id="68" name="Group 67">
            <a:extLst>
              <a:ext uri="{FF2B5EF4-FFF2-40B4-BE49-F238E27FC236}">
                <a16:creationId xmlns:a16="http://schemas.microsoft.com/office/drawing/2014/main" id="{9A9D0A1F-60E1-4F49-B20E-ABB162AB9665}"/>
              </a:ext>
            </a:extLst>
          </p:cNvPr>
          <p:cNvGrpSpPr/>
          <p:nvPr/>
        </p:nvGrpSpPr>
        <p:grpSpPr>
          <a:xfrm>
            <a:off x="541778" y="4048207"/>
            <a:ext cx="4679724" cy="424431"/>
            <a:chOff x="577779" y="2974176"/>
            <a:chExt cx="4679724" cy="424431"/>
          </a:xfrm>
        </p:grpSpPr>
        <p:sp>
          <p:nvSpPr>
            <p:cNvPr id="70" name="Oval 69">
              <a:extLst>
                <a:ext uri="{FF2B5EF4-FFF2-40B4-BE49-F238E27FC236}">
                  <a16:creationId xmlns:a16="http://schemas.microsoft.com/office/drawing/2014/main" id="{FEC67967-E5DE-4016-A149-674E9A4F19BB}"/>
                </a:ext>
              </a:extLst>
            </p:cNvPr>
            <p:cNvSpPr>
              <a:spLocks noChangeAspect="1"/>
            </p:cNvSpPr>
            <p:nvPr/>
          </p:nvSpPr>
          <p:spPr>
            <a:xfrm>
              <a:off x="577779"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72" name="Oval 71">
              <a:extLst>
                <a:ext uri="{FF2B5EF4-FFF2-40B4-BE49-F238E27FC236}">
                  <a16:creationId xmlns:a16="http://schemas.microsoft.com/office/drawing/2014/main" id="{FDC92E0E-776E-4147-8D20-2C15BA347A6B}"/>
                </a:ext>
              </a:extLst>
            </p:cNvPr>
            <p:cNvSpPr>
              <a:spLocks noChangeAspect="1"/>
            </p:cNvSpPr>
            <p:nvPr/>
          </p:nvSpPr>
          <p:spPr>
            <a:xfrm>
              <a:off x="1526164"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81" name="Oval 80">
              <a:extLst>
                <a:ext uri="{FF2B5EF4-FFF2-40B4-BE49-F238E27FC236}">
                  <a16:creationId xmlns:a16="http://schemas.microsoft.com/office/drawing/2014/main" id="{36FABD9A-6E17-43FF-88B9-7AEE5D6BFE0F}"/>
                </a:ext>
              </a:extLst>
            </p:cNvPr>
            <p:cNvSpPr>
              <a:spLocks noChangeAspect="1"/>
            </p:cNvSpPr>
            <p:nvPr/>
          </p:nvSpPr>
          <p:spPr>
            <a:xfrm>
              <a:off x="200161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83" name="Oval 82">
              <a:extLst>
                <a:ext uri="{FF2B5EF4-FFF2-40B4-BE49-F238E27FC236}">
                  <a16:creationId xmlns:a16="http://schemas.microsoft.com/office/drawing/2014/main" id="{98ED51AC-1988-416A-8511-6F6D2F4E5661}"/>
                </a:ext>
              </a:extLst>
            </p:cNvPr>
            <p:cNvSpPr>
              <a:spLocks noChangeAspect="1"/>
            </p:cNvSpPr>
            <p:nvPr/>
          </p:nvSpPr>
          <p:spPr>
            <a:xfrm>
              <a:off x="1048860"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84" name="Oval 83">
              <a:extLst>
                <a:ext uri="{FF2B5EF4-FFF2-40B4-BE49-F238E27FC236}">
                  <a16:creationId xmlns:a16="http://schemas.microsoft.com/office/drawing/2014/main" id="{91E85C69-2A05-495B-B302-CB745C76DDB0}"/>
                </a:ext>
              </a:extLst>
            </p:cNvPr>
            <p:cNvSpPr>
              <a:spLocks noChangeAspect="1"/>
            </p:cNvSpPr>
            <p:nvPr/>
          </p:nvSpPr>
          <p:spPr>
            <a:xfrm>
              <a:off x="247210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85" name="Oval 84">
              <a:extLst>
                <a:ext uri="{FF2B5EF4-FFF2-40B4-BE49-F238E27FC236}">
                  <a16:creationId xmlns:a16="http://schemas.microsoft.com/office/drawing/2014/main" id="{3CE3202E-9172-43FB-9EB7-4EB0DBF12132}"/>
                </a:ext>
              </a:extLst>
            </p:cNvPr>
            <p:cNvSpPr>
              <a:spLocks noChangeAspect="1"/>
            </p:cNvSpPr>
            <p:nvPr/>
          </p:nvSpPr>
          <p:spPr>
            <a:xfrm>
              <a:off x="2938745"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94" name="Oval 93">
              <a:extLst>
                <a:ext uri="{FF2B5EF4-FFF2-40B4-BE49-F238E27FC236}">
                  <a16:creationId xmlns:a16="http://schemas.microsoft.com/office/drawing/2014/main" id="{2FBC0E15-6626-44FB-AE03-8678B495A16F}"/>
                </a:ext>
              </a:extLst>
            </p:cNvPr>
            <p:cNvSpPr>
              <a:spLocks noChangeAspect="1"/>
            </p:cNvSpPr>
            <p:nvPr/>
          </p:nvSpPr>
          <p:spPr>
            <a:xfrm>
              <a:off x="388713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02" name="Oval 101">
              <a:extLst>
                <a:ext uri="{FF2B5EF4-FFF2-40B4-BE49-F238E27FC236}">
                  <a16:creationId xmlns:a16="http://schemas.microsoft.com/office/drawing/2014/main" id="{4CA4C7ED-7063-4D91-A265-66BA96D71B87}"/>
                </a:ext>
              </a:extLst>
            </p:cNvPr>
            <p:cNvSpPr>
              <a:spLocks noChangeAspect="1"/>
            </p:cNvSpPr>
            <p:nvPr/>
          </p:nvSpPr>
          <p:spPr>
            <a:xfrm>
              <a:off x="436257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03" name="Oval 102">
              <a:extLst>
                <a:ext uri="{FF2B5EF4-FFF2-40B4-BE49-F238E27FC236}">
                  <a16:creationId xmlns:a16="http://schemas.microsoft.com/office/drawing/2014/main" id="{D392D405-6FFB-4F8A-9882-DD40820B9EB2}"/>
                </a:ext>
              </a:extLst>
            </p:cNvPr>
            <p:cNvSpPr>
              <a:spLocks noChangeAspect="1"/>
            </p:cNvSpPr>
            <p:nvPr/>
          </p:nvSpPr>
          <p:spPr>
            <a:xfrm>
              <a:off x="340982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04" name="Oval 103">
              <a:extLst>
                <a:ext uri="{FF2B5EF4-FFF2-40B4-BE49-F238E27FC236}">
                  <a16:creationId xmlns:a16="http://schemas.microsoft.com/office/drawing/2014/main" id="{9F61EE2D-8D29-4B2C-A689-2809FCAF45C9}"/>
                </a:ext>
              </a:extLst>
            </p:cNvPr>
            <p:cNvSpPr>
              <a:spLocks noChangeAspect="1"/>
            </p:cNvSpPr>
            <p:nvPr/>
          </p:nvSpPr>
          <p:spPr>
            <a:xfrm>
              <a:off x="4833072"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grpSp>
        <p:nvGrpSpPr>
          <p:cNvPr id="105" name="Group 104">
            <a:extLst>
              <a:ext uri="{FF2B5EF4-FFF2-40B4-BE49-F238E27FC236}">
                <a16:creationId xmlns:a16="http://schemas.microsoft.com/office/drawing/2014/main" id="{3E6B0519-3581-40B9-B6D9-BA77E182E9A6}"/>
              </a:ext>
            </a:extLst>
          </p:cNvPr>
          <p:cNvGrpSpPr/>
          <p:nvPr/>
        </p:nvGrpSpPr>
        <p:grpSpPr>
          <a:xfrm>
            <a:off x="541778" y="3220121"/>
            <a:ext cx="4679724" cy="424431"/>
            <a:chOff x="577779" y="2974176"/>
            <a:chExt cx="4679724" cy="424431"/>
          </a:xfrm>
        </p:grpSpPr>
        <p:sp>
          <p:nvSpPr>
            <p:cNvPr id="106" name="Oval 105">
              <a:extLst>
                <a:ext uri="{FF2B5EF4-FFF2-40B4-BE49-F238E27FC236}">
                  <a16:creationId xmlns:a16="http://schemas.microsoft.com/office/drawing/2014/main" id="{D5ADD09E-666D-4B5E-8565-4A5A2B1E4FAA}"/>
                </a:ext>
              </a:extLst>
            </p:cNvPr>
            <p:cNvSpPr>
              <a:spLocks noChangeAspect="1"/>
            </p:cNvSpPr>
            <p:nvPr/>
          </p:nvSpPr>
          <p:spPr>
            <a:xfrm>
              <a:off x="577779"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07" name="Oval 106">
              <a:extLst>
                <a:ext uri="{FF2B5EF4-FFF2-40B4-BE49-F238E27FC236}">
                  <a16:creationId xmlns:a16="http://schemas.microsoft.com/office/drawing/2014/main" id="{EED440EF-1F4A-4B49-9DF3-A6E1D978D99B}"/>
                </a:ext>
              </a:extLst>
            </p:cNvPr>
            <p:cNvSpPr>
              <a:spLocks noChangeAspect="1"/>
            </p:cNvSpPr>
            <p:nvPr/>
          </p:nvSpPr>
          <p:spPr>
            <a:xfrm>
              <a:off x="1526164"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08" name="Oval 107">
              <a:extLst>
                <a:ext uri="{FF2B5EF4-FFF2-40B4-BE49-F238E27FC236}">
                  <a16:creationId xmlns:a16="http://schemas.microsoft.com/office/drawing/2014/main" id="{CC9F8725-0283-45C0-B78A-0069992859A1}"/>
                </a:ext>
              </a:extLst>
            </p:cNvPr>
            <p:cNvSpPr>
              <a:spLocks noChangeAspect="1"/>
            </p:cNvSpPr>
            <p:nvPr/>
          </p:nvSpPr>
          <p:spPr>
            <a:xfrm>
              <a:off x="200161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09" name="Oval 108">
              <a:extLst>
                <a:ext uri="{FF2B5EF4-FFF2-40B4-BE49-F238E27FC236}">
                  <a16:creationId xmlns:a16="http://schemas.microsoft.com/office/drawing/2014/main" id="{81702512-E922-4F96-BF68-75280324F633}"/>
                </a:ext>
              </a:extLst>
            </p:cNvPr>
            <p:cNvSpPr>
              <a:spLocks noChangeAspect="1"/>
            </p:cNvSpPr>
            <p:nvPr/>
          </p:nvSpPr>
          <p:spPr>
            <a:xfrm>
              <a:off x="1048860"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10" name="Oval 109">
              <a:extLst>
                <a:ext uri="{FF2B5EF4-FFF2-40B4-BE49-F238E27FC236}">
                  <a16:creationId xmlns:a16="http://schemas.microsoft.com/office/drawing/2014/main" id="{0134CAD5-C23F-4874-9D23-98AEC8783329}"/>
                </a:ext>
              </a:extLst>
            </p:cNvPr>
            <p:cNvSpPr>
              <a:spLocks noChangeAspect="1"/>
            </p:cNvSpPr>
            <p:nvPr/>
          </p:nvSpPr>
          <p:spPr>
            <a:xfrm>
              <a:off x="247210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11" name="Oval 110">
              <a:extLst>
                <a:ext uri="{FF2B5EF4-FFF2-40B4-BE49-F238E27FC236}">
                  <a16:creationId xmlns:a16="http://schemas.microsoft.com/office/drawing/2014/main" id="{5D4FC98A-ACB8-4855-911F-04210EB2777F}"/>
                </a:ext>
              </a:extLst>
            </p:cNvPr>
            <p:cNvSpPr>
              <a:spLocks noChangeAspect="1"/>
            </p:cNvSpPr>
            <p:nvPr/>
          </p:nvSpPr>
          <p:spPr>
            <a:xfrm>
              <a:off x="2938745"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12" name="Oval 111">
              <a:extLst>
                <a:ext uri="{FF2B5EF4-FFF2-40B4-BE49-F238E27FC236}">
                  <a16:creationId xmlns:a16="http://schemas.microsoft.com/office/drawing/2014/main" id="{A97E750E-D08F-4455-A3B8-5AA8CA8EB278}"/>
                </a:ext>
              </a:extLst>
            </p:cNvPr>
            <p:cNvSpPr>
              <a:spLocks noChangeAspect="1"/>
            </p:cNvSpPr>
            <p:nvPr/>
          </p:nvSpPr>
          <p:spPr>
            <a:xfrm>
              <a:off x="388713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13" name="Oval 112">
              <a:extLst>
                <a:ext uri="{FF2B5EF4-FFF2-40B4-BE49-F238E27FC236}">
                  <a16:creationId xmlns:a16="http://schemas.microsoft.com/office/drawing/2014/main" id="{6AC8255D-6850-4E40-B614-A2EA62BE768A}"/>
                </a:ext>
              </a:extLst>
            </p:cNvPr>
            <p:cNvSpPr>
              <a:spLocks noChangeAspect="1"/>
            </p:cNvSpPr>
            <p:nvPr/>
          </p:nvSpPr>
          <p:spPr>
            <a:xfrm>
              <a:off x="436257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14" name="Oval 113">
              <a:extLst>
                <a:ext uri="{FF2B5EF4-FFF2-40B4-BE49-F238E27FC236}">
                  <a16:creationId xmlns:a16="http://schemas.microsoft.com/office/drawing/2014/main" id="{53C79CBD-7411-45B8-8DFE-920484149B0C}"/>
                </a:ext>
              </a:extLst>
            </p:cNvPr>
            <p:cNvSpPr>
              <a:spLocks noChangeAspect="1"/>
            </p:cNvSpPr>
            <p:nvPr/>
          </p:nvSpPr>
          <p:spPr>
            <a:xfrm>
              <a:off x="340982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15" name="Oval 114">
              <a:extLst>
                <a:ext uri="{FF2B5EF4-FFF2-40B4-BE49-F238E27FC236}">
                  <a16:creationId xmlns:a16="http://schemas.microsoft.com/office/drawing/2014/main" id="{79B2FD2C-A780-442B-BF23-DB13408761A3}"/>
                </a:ext>
              </a:extLst>
            </p:cNvPr>
            <p:cNvSpPr>
              <a:spLocks noChangeAspect="1"/>
            </p:cNvSpPr>
            <p:nvPr/>
          </p:nvSpPr>
          <p:spPr>
            <a:xfrm>
              <a:off x="4833072"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grpSp>
        <p:nvGrpSpPr>
          <p:cNvPr id="116" name="Group 115">
            <a:extLst>
              <a:ext uri="{FF2B5EF4-FFF2-40B4-BE49-F238E27FC236}">
                <a16:creationId xmlns:a16="http://schemas.microsoft.com/office/drawing/2014/main" id="{1BBA6EE1-4701-49A3-9051-7267900D4968}"/>
              </a:ext>
            </a:extLst>
          </p:cNvPr>
          <p:cNvGrpSpPr/>
          <p:nvPr/>
        </p:nvGrpSpPr>
        <p:grpSpPr>
          <a:xfrm>
            <a:off x="541778" y="2392034"/>
            <a:ext cx="4679724" cy="424431"/>
            <a:chOff x="577779" y="2974176"/>
            <a:chExt cx="4679724" cy="424431"/>
          </a:xfrm>
        </p:grpSpPr>
        <p:sp>
          <p:nvSpPr>
            <p:cNvPr id="117" name="Oval 116">
              <a:extLst>
                <a:ext uri="{FF2B5EF4-FFF2-40B4-BE49-F238E27FC236}">
                  <a16:creationId xmlns:a16="http://schemas.microsoft.com/office/drawing/2014/main" id="{5402BDF2-DF04-4604-8E25-C8B338231B43}"/>
                </a:ext>
              </a:extLst>
            </p:cNvPr>
            <p:cNvSpPr>
              <a:spLocks noChangeAspect="1"/>
            </p:cNvSpPr>
            <p:nvPr/>
          </p:nvSpPr>
          <p:spPr>
            <a:xfrm>
              <a:off x="577779"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18" name="Oval 117">
              <a:extLst>
                <a:ext uri="{FF2B5EF4-FFF2-40B4-BE49-F238E27FC236}">
                  <a16:creationId xmlns:a16="http://schemas.microsoft.com/office/drawing/2014/main" id="{31B7FD6D-D2CA-475B-B242-2B8D149B66B1}"/>
                </a:ext>
              </a:extLst>
            </p:cNvPr>
            <p:cNvSpPr>
              <a:spLocks noChangeAspect="1"/>
            </p:cNvSpPr>
            <p:nvPr/>
          </p:nvSpPr>
          <p:spPr>
            <a:xfrm>
              <a:off x="1526164"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19" name="Oval 118">
              <a:extLst>
                <a:ext uri="{FF2B5EF4-FFF2-40B4-BE49-F238E27FC236}">
                  <a16:creationId xmlns:a16="http://schemas.microsoft.com/office/drawing/2014/main" id="{906A19D1-5EB3-416D-A603-E9E70235A398}"/>
                </a:ext>
              </a:extLst>
            </p:cNvPr>
            <p:cNvSpPr>
              <a:spLocks noChangeAspect="1"/>
            </p:cNvSpPr>
            <p:nvPr/>
          </p:nvSpPr>
          <p:spPr>
            <a:xfrm>
              <a:off x="200161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20" name="Oval 119">
              <a:extLst>
                <a:ext uri="{FF2B5EF4-FFF2-40B4-BE49-F238E27FC236}">
                  <a16:creationId xmlns:a16="http://schemas.microsoft.com/office/drawing/2014/main" id="{333B2531-E681-42B2-ACB4-86CAA40367B5}"/>
                </a:ext>
              </a:extLst>
            </p:cNvPr>
            <p:cNvSpPr>
              <a:spLocks noChangeAspect="1"/>
            </p:cNvSpPr>
            <p:nvPr/>
          </p:nvSpPr>
          <p:spPr>
            <a:xfrm>
              <a:off x="1048860"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21" name="Oval 120">
              <a:extLst>
                <a:ext uri="{FF2B5EF4-FFF2-40B4-BE49-F238E27FC236}">
                  <a16:creationId xmlns:a16="http://schemas.microsoft.com/office/drawing/2014/main" id="{8B31675E-CCE9-4E29-BEDB-D4421E50A75B}"/>
                </a:ext>
              </a:extLst>
            </p:cNvPr>
            <p:cNvSpPr>
              <a:spLocks noChangeAspect="1"/>
            </p:cNvSpPr>
            <p:nvPr/>
          </p:nvSpPr>
          <p:spPr>
            <a:xfrm>
              <a:off x="247210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22" name="Oval 121">
              <a:extLst>
                <a:ext uri="{FF2B5EF4-FFF2-40B4-BE49-F238E27FC236}">
                  <a16:creationId xmlns:a16="http://schemas.microsoft.com/office/drawing/2014/main" id="{4927EADB-95F4-4ABE-B32A-5327E01E67C2}"/>
                </a:ext>
              </a:extLst>
            </p:cNvPr>
            <p:cNvSpPr>
              <a:spLocks noChangeAspect="1"/>
            </p:cNvSpPr>
            <p:nvPr/>
          </p:nvSpPr>
          <p:spPr>
            <a:xfrm>
              <a:off x="2938745"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23" name="Oval 122">
              <a:extLst>
                <a:ext uri="{FF2B5EF4-FFF2-40B4-BE49-F238E27FC236}">
                  <a16:creationId xmlns:a16="http://schemas.microsoft.com/office/drawing/2014/main" id="{3C3AB333-9653-4D4E-9B85-BAFC7585DE99}"/>
                </a:ext>
              </a:extLst>
            </p:cNvPr>
            <p:cNvSpPr>
              <a:spLocks noChangeAspect="1"/>
            </p:cNvSpPr>
            <p:nvPr/>
          </p:nvSpPr>
          <p:spPr>
            <a:xfrm>
              <a:off x="388713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24" name="Oval 123">
              <a:extLst>
                <a:ext uri="{FF2B5EF4-FFF2-40B4-BE49-F238E27FC236}">
                  <a16:creationId xmlns:a16="http://schemas.microsoft.com/office/drawing/2014/main" id="{A03779B6-8B30-4F37-A23E-CB250C41E440}"/>
                </a:ext>
              </a:extLst>
            </p:cNvPr>
            <p:cNvSpPr>
              <a:spLocks noChangeAspect="1"/>
            </p:cNvSpPr>
            <p:nvPr/>
          </p:nvSpPr>
          <p:spPr>
            <a:xfrm>
              <a:off x="436257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25" name="Oval 124">
              <a:extLst>
                <a:ext uri="{FF2B5EF4-FFF2-40B4-BE49-F238E27FC236}">
                  <a16:creationId xmlns:a16="http://schemas.microsoft.com/office/drawing/2014/main" id="{CEFBC7A9-7F66-48CD-BB7D-E94293A92615}"/>
                </a:ext>
              </a:extLst>
            </p:cNvPr>
            <p:cNvSpPr>
              <a:spLocks noChangeAspect="1"/>
            </p:cNvSpPr>
            <p:nvPr/>
          </p:nvSpPr>
          <p:spPr>
            <a:xfrm>
              <a:off x="340982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26" name="Oval 125">
              <a:extLst>
                <a:ext uri="{FF2B5EF4-FFF2-40B4-BE49-F238E27FC236}">
                  <a16:creationId xmlns:a16="http://schemas.microsoft.com/office/drawing/2014/main" id="{74ABC7A2-747C-4220-89A8-AC03BC7D08E4}"/>
                </a:ext>
              </a:extLst>
            </p:cNvPr>
            <p:cNvSpPr>
              <a:spLocks noChangeAspect="1"/>
            </p:cNvSpPr>
            <p:nvPr/>
          </p:nvSpPr>
          <p:spPr>
            <a:xfrm>
              <a:off x="4833072"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grpSp>
        <p:nvGrpSpPr>
          <p:cNvPr id="127" name="Group 126">
            <a:extLst>
              <a:ext uri="{FF2B5EF4-FFF2-40B4-BE49-F238E27FC236}">
                <a16:creationId xmlns:a16="http://schemas.microsoft.com/office/drawing/2014/main" id="{C0BACD2F-0EC4-4ACD-A3BB-D557284A37FD}"/>
              </a:ext>
            </a:extLst>
          </p:cNvPr>
          <p:cNvGrpSpPr/>
          <p:nvPr/>
        </p:nvGrpSpPr>
        <p:grpSpPr>
          <a:xfrm>
            <a:off x="541778" y="1563947"/>
            <a:ext cx="4679724" cy="424431"/>
            <a:chOff x="577779" y="2974176"/>
            <a:chExt cx="4679724" cy="424431"/>
          </a:xfrm>
        </p:grpSpPr>
        <p:sp>
          <p:nvSpPr>
            <p:cNvPr id="128" name="Oval 127">
              <a:extLst>
                <a:ext uri="{FF2B5EF4-FFF2-40B4-BE49-F238E27FC236}">
                  <a16:creationId xmlns:a16="http://schemas.microsoft.com/office/drawing/2014/main" id="{D315629B-CE45-4612-A6A1-303C16B27ACD}"/>
                </a:ext>
              </a:extLst>
            </p:cNvPr>
            <p:cNvSpPr>
              <a:spLocks noChangeAspect="1"/>
            </p:cNvSpPr>
            <p:nvPr/>
          </p:nvSpPr>
          <p:spPr>
            <a:xfrm>
              <a:off x="577779"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29" name="Oval 128">
              <a:extLst>
                <a:ext uri="{FF2B5EF4-FFF2-40B4-BE49-F238E27FC236}">
                  <a16:creationId xmlns:a16="http://schemas.microsoft.com/office/drawing/2014/main" id="{5C5EA9E4-8E26-42E9-9247-BEBF389AD7D2}"/>
                </a:ext>
              </a:extLst>
            </p:cNvPr>
            <p:cNvSpPr>
              <a:spLocks noChangeAspect="1"/>
            </p:cNvSpPr>
            <p:nvPr/>
          </p:nvSpPr>
          <p:spPr>
            <a:xfrm>
              <a:off x="1526164"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30" name="Oval 129">
              <a:extLst>
                <a:ext uri="{FF2B5EF4-FFF2-40B4-BE49-F238E27FC236}">
                  <a16:creationId xmlns:a16="http://schemas.microsoft.com/office/drawing/2014/main" id="{53C1891E-80D1-4484-9671-4C6EA9BE1E0B}"/>
                </a:ext>
              </a:extLst>
            </p:cNvPr>
            <p:cNvSpPr>
              <a:spLocks noChangeAspect="1"/>
            </p:cNvSpPr>
            <p:nvPr/>
          </p:nvSpPr>
          <p:spPr>
            <a:xfrm>
              <a:off x="200161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31" name="Oval 130">
              <a:extLst>
                <a:ext uri="{FF2B5EF4-FFF2-40B4-BE49-F238E27FC236}">
                  <a16:creationId xmlns:a16="http://schemas.microsoft.com/office/drawing/2014/main" id="{8F977435-B947-4DB4-BE86-3F40584AD5C8}"/>
                </a:ext>
              </a:extLst>
            </p:cNvPr>
            <p:cNvSpPr>
              <a:spLocks noChangeAspect="1"/>
            </p:cNvSpPr>
            <p:nvPr/>
          </p:nvSpPr>
          <p:spPr>
            <a:xfrm>
              <a:off x="1048860"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32" name="Oval 131">
              <a:extLst>
                <a:ext uri="{FF2B5EF4-FFF2-40B4-BE49-F238E27FC236}">
                  <a16:creationId xmlns:a16="http://schemas.microsoft.com/office/drawing/2014/main" id="{0A164759-5553-4880-9758-9796794B8BCB}"/>
                </a:ext>
              </a:extLst>
            </p:cNvPr>
            <p:cNvSpPr>
              <a:spLocks noChangeAspect="1"/>
            </p:cNvSpPr>
            <p:nvPr/>
          </p:nvSpPr>
          <p:spPr>
            <a:xfrm>
              <a:off x="247210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33" name="Oval 132">
              <a:extLst>
                <a:ext uri="{FF2B5EF4-FFF2-40B4-BE49-F238E27FC236}">
                  <a16:creationId xmlns:a16="http://schemas.microsoft.com/office/drawing/2014/main" id="{EDB7B57C-2D2A-4EF4-8EB2-54928759677B}"/>
                </a:ext>
              </a:extLst>
            </p:cNvPr>
            <p:cNvSpPr>
              <a:spLocks noChangeAspect="1"/>
            </p:cNvSpPr>
            <p:nvPr/>
          </p:nvSpPr>
          <p:spPr>
            <a:xfrm>
              <a:off x="2938745"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34" name="Oval 133">
              <a:extLst>
                <a:ext uri="{FF2B5EF4-FFF2-40B4-BE49-F238E27FC236}">
                  <a16:creationId xmlns:a16="http://schemas.microsoft.com/office/drawing/2014/main" id="{32F9ACE2-53FD-4E84-B138-88B2FA559911}"/>
                </a:ext>
              </a:extLst>
            </p:cNvPr>
            <p:cNvSpPr>
              <a:spLocks noChangeAspect="1"/>
            </p:cNvSpPr>
            <p:nvPr/>
          </p:nvSpPr>
          <p:spPr>
            <a:xfrm>
              <a:off x="388713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35" name="Oval 134">
              <a:extLst>
                <a:ext uri="{FF2B5EF4-FFF2-40B4-BE49-F238E27FC236}">
                  <a16:creationId xmlns:a16="http://schemas.microsoft.com/office/drawing/2014/main" id="{7D271873-0353-4398-AD25-69CA5037E0EB}"/>
                </a:ext>
              </a:extLst>
            </p:cNvPr>
            <p:cNvSpPr>
              <a:spLocks noChangeAspect="1"/>
            </p:cNvSpPr>
            <p:nvPr/>
          </p:nvSpPr>
          <p:spPr>
            <a:xfrm>
              <a:off x="436257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36" name="Oval 135">
              <a:extLst>
                <a:ext uri="{FF2B5EF4-FFF2-40B4-BE49-F238E27FC236}">
                  <a16:creationId xmlns:a16="http://schemas.microsoft.com/office/drawing/2014/main" id="{B519C2B1-9F00-4489-A114-D41B80438CE3}"/>
                </a:ext>
              </a:extLst>
            </p:cNvPr>
            <p:cNvSpPr>
              <a:spLocks noChangeAspect="1"/>
            </p:cNvSpPr>
            <p:nvPr/>
          </p:nvSpPr>
          <p:spPr>
            <a:xfrm>
              <a:off x="340982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37" name="Oval 136">
              <a:extLst>
                <a:ext uri="{FF2B5EF4-FFF2-40B4-BE49-F238E27FC236}">
                  <a16:creationId xmlns:a16="http://schemas.microsoft.com/office/drawing/2014/main" id="{CCC3BD8B-8552-4444-800B-80DAF16E6314}"/>
                </a:ext>
              </a:extLst>
            </p:cNvPr>
            <p:cNvSpPr>
              <a:spLocks noChangeAspect="1"/>
            </p:cNvSpPr>
            <p:nvPr/>
          </p:nvSpPr>
          <p:spPr>
            <a:xfrm>
              <a:off x="4833072"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spTree>
    <p:extLst>
      <p:ext uri="{BB962C8B-B14F-4D97-AF65-F5344CB8AC3E}">
        <p14:creationId xmlns:p14="http://schemas.microsoft.com/office/powerpoint/2010/main" val="12894822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calculation to the correct answer.</a:t>
            </a:r>
          </a:p>
          <a:p>
            <a:pPr lvl="0" algn="ctr"/>
            <a:endParaRPr lang="en-GB" sz="24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45" name="Table 44">
            <a:extLst>
              <a:ext uri="{FF2B5EF4-FFF2-40B4-BE49-F238E27FC236}">
                <a16:creationId xmlns:a16="http://schemas.microsoft.com/office/drawing/2014/main" id="{2597ADDD-5179-4DF1-9DC7-CA55F91A59CA}"/>
              </a:ext>
            </a:extLst>
          </p:cNvPr>
          <p:cNvGraphicFramePr>
            <a:graphicFrameLocks noGrp="1"/>
          </p:cNvGraphicFramePr>
          <p:nvPr>
            <p:extLst>
              <p:ext uri="{D42A27DB-BD31-4B8C-83A1-F6EECF244321}">
                <p14:modId xmlns:p14="http://schemas.microsoft.com/office/powerpoint/2010/main" val="625952372"/>
              </p:ext>
            </p:extLst>
          </p:nvPr>
        </p:nvGraphicFramePr>
        <p:xfrm>
          <a:off x="5579677" y="1460749"/>
          <a:ext cx="2240994" cy="2987992"/>
        </p:xfrm>
        <a:graphic>
          <a:graphicData uri="http://schemas.openxmlformats.org/drawingml/2006/table">
            <a:tbl>
              <a:tblPr firstRow="1" bandRow="1">
                <a:tableStyleId>{5940675A-B579-460E-94D1-54222C63F5DA}</a:tableStyleId>
              </a:tblPr>
              <a:tblGrid>
                <a:gridCol w="746998">
                  <a:extLst>
                    <a:ext uri="{9D8B030D-6E8A-4147-A177-3AD203B41FA5}">
                      <a16:colId xmlns:a16="http://schemas.microsoft.com/office/drawing/2014/main" val="3528134454"/>
                    </a:ext>
                  </a:extLst>
                </a:gridCol>
                <a:gridCol w="746998">
                  <a:extLst>
                    <a:ext uri="{9D8B030D-6E8A-4147-A177-3AD203B41FA5}">
                      <a16:colId xmlns:a16="http://schemas.microsoft.com/office/drawing/2014/main" val="3070618480"/>
                    </a:ext>
                  </a:extLst>
                </a:gridCol>
                <a:gridCol w="746998">
                  <a:extLst>
                    <a:ext uri="{9D8B030D-6E8A-4147-A177-3AD203B41FA5}">
                      <a16:colId xmlns:a16="http://schemas.microsoft.com/office/drawing/2014/main" val="2171328521"/>
                    </a:ext>
                  </a:extLst>
                </a:gridCol>
              </a:tblGrid>
              <a:tr h="746998">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3100" b="1" dirty="0">
                          <a:solidFill>
                            <a:schemeClr val="tx1"/>
                          </a:solidFill>
                          <a:latin typeface="Century Gothic" panose="020B0502020202020204" pitchFamily="34" charset="0"/>
                        </a:rPr>
                        <a:t>3</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3100" b="1" dirty="0">
                          <a:solidFill>
                            <a:schemeClr val="tx1"/>
                          </a:solidFill>
                          <a:latin typeface="Century Gothic" panose="020B0502020202020204" pitchFamily="34" charset="0"/>
                        </a:rPr>
                        <a:t>7</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746998">
                <a:tc>
                  <a:txBody>
                    <a:bodyPr/>
                    <a:lstStyle/>
                    <a:p>
                      <a:pPr algn="ctr"/>
                      <a:r>
                        <a:rPr lang="en-GB" sz="3100" b="1" dirty="0">
                          <a:latin typeface="Century Gothic" panose="020B0502020202020204" pitchFamily="34" charset="0"/>
                        </a:rPr>
                        <a:t>x</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3100" b="1" dirty="0">
                        <a:solidFill>
                          <a:schemeClr val="tx1"/>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3100" b="1" dirty="0">
                          <a:solidFill>
                            <a:schemeClr val="tx1"/>
                          </a:solidFill>
                          <a:latin typeface="Century Gothic" panose="020B0502020202020204" pitchFamily="34" charset="0"/>
                        </a:rPr>
                        <a:t>4</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9997263"/>
                  </a:ext>
                </a:extLst>
              </a:tr>
              <a:tr h="746998">
                <a:tc>
                  <a:txBody>
                    <a:bodyPr/>
                    <a:lstStyle/>
                    <a:p>
                      <a:pPr algn="ctr"/>
                      <a:r>
                        <a:rPr lang="en-GB" sz="3100" b="1" dirty="0">
                          <a:solidFill>
                            <a:srgbClr val="FF0000"/>
                          </a:solidFill>
                          <a:latin typeface="Century Gothic" panose="020B0502020202020204" pitchFamily="34" charset="0"/>
                        </a:rPr>
                        <a:t>1</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3100" b="1" dirty="0">
                          <a:solidFill>
                            <a:srgbClr val="FF0000"/>
                          </a:solidFill>
                          <a:latin typeface="Century Gothic" panose="020B0502020202020204" pitchFamily="34" charset="0"/>
                        </a:rPr>
                        <a:t>4</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3100" b="1" dirty="0">
                          <a:solidFill>
                            <a:srgbClr val="FF0000"/>
                          </a:solidFill>
                          <a:latin typeface="Century Gothic" panose="020B0502020202020204" pitchFamily="34" charset="0"/>
                        </a:rPr>
                        <a:t>8</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5774887"/>
                  </a:ext>
                </a:extLst>
              </a:tr>
              <a:tr h="746998">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3100" b="1" baseline="30000" dirty="0">
                          <a:solidFill>
                            <a:srgbClr val="FF0000"/>
                          </a:solidFill>
                          <a:latin typeface="Century Gothic" panose="020B0502020202020204" pitchFamily="34" charset="0"/>
                        </a:rPr>
                        <a:t>2</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3926999121"/>
                  </a:ext>
                </a:extLst>
              </a:tr>
            </a:tbl>
          </a:graphicData>
        </a:graphic>
      </p:graphicFrame>
      <p:grpSp>
        <p:nvGrpSpPr>
          <p:cNvPr id="9" name="Group 8">
            <a:extLst>
              <a:ext uri="{FF2B5EF4-FFF2-40B4-BE49-F238E27FC236}">
                <a16:creationId xmlns:a16="http://schemas.microsoft.com/office/drawing/2014/main" id="{F7ABD2C3-D9B4-4FAD-86F5-B4A109CBAFC3}"/>
              </a:ext>
            </a:extLst>
          </p:cNvPr>
          <p:cNvGrpSpPr/>
          <p:nvPr/>
        </p:nvGrpSpPr>
        <p:grpSpPr>
          <a:xfrm>
            <a:off x="2052040" y="5022583"/>
            <a:ext cx="5039920" cy="687003"/>
            <a:chOff x="1963730" y="5022583"/>
            <a:chExt cx="5039920" cy="687003"/>
          </a:xfrm>
        </p:grpSpPr>
        <p:sp>
          <p:nvSpPr>
            <p:cNvPr id="6" name="Rectangle: Rounded Corners 5">
              <a:extLst>
                <a:ext uri="{FF2B5EF4-FFF2-40B4-BE49-F238E27FC236}">
                  <a16:creationId xmlns:a16="http://schemas.microsoft.com/office/drawing/2014/main" id="{23404EA3-A34C-4FFF-9024-3583084D5F8B}"/>
                </a:ext>
              </a:extLst>
            </p:cNvPr>
            <p:cNvSpPr/>
            <p:nvPr/>
          </p:nvSpPr>
          <p:spPr>
            <a:xfrm>
              <a:off x="1963730" y="5022583"/>
              <a:ext cx="1393543" cy="687003"/>
            </a:xfrm>
            <a:prstGeom prst="roundRect">
              <a:avLst/>
            </a:prstGeom>
            <a:ln w="19050"/>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b="1" dirty="0">
                  <a:solidFill>
                    <a:schemeClr val="bg1">
                      <a:lumMod val="50000"/>
                    </a:schemeClr>
                  </a:solidFill>
                  <a:latin typeface="Century Gothic" panose="020B0502020202020204" pitchFamily="34" charset="0"/>
                </a:rPr>
                <a:t>146</a:t>
              </a:r>
            </a:p>
          </p:txBody>
        </p:sp>
        <p:sp>
          <p:nvSpPr>
            <p:cNvPr id="96" name="Rectangle: Rounded Corners 95">
              <a:extLst>
                <a:ext uri="{FF2B5EF4-FFF2-40B4-BE49-F238E27FC236}">
                  <a16:creationId xmlns:a16="http://schemas.microsoft.com/office/drawing/2014/main" id="{5DCAC6BF-7A34-4307-9553-B91821D22A40}"/>
                </a:ext>
              </a:extLst>
            </p:cNvPr>
            <p:cNvSpPr/>
            <p:nvPr/>
          </p:nvSpPr>
          <p:spPr>
            <a:xfrm>
              <a:off x="3786919" y="5022583"/>
              <a:ext cx="1393543" cy="687003"/>
            </a:xfrm>
            <a:prstGeom prst="roundRect">
              <a:avLst/>
            </a:prstGeom>
            <a:ln w="19050"/>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b="1" dirty="0">
                  <a:solidFill>
                    <a:schemeClr val="bg1">
                      <a:lumMod val="50000"/>
                    </a:schemeClr>
                  </a:solidFill>
                  <a:latin typeface="Century Gothic" panose="020B0502020202020204" pitchFamily="34" charset="0"/>
                </a:rPr>
                <a:t>158</a:t>
              </a:r>
            </a:p>
          </p:txBody>
        </p:sp>
        <p:sp>
          <p:nvSpPr>
            <p:cNvPr id="97" name="Rectangle: Rounded Corners 96">
              <a:extLst>
                <a:ext uri="{FF2B5EF4-FFF2-40B4-BE49-F238E27FC236}">
                  <a16:creationId xmlns:a16="http://schemas.microsoft.com/office/drawing/2014/main" id="{5CBAD07A-2B17-40A1-A593-E7795E3C2233}"/>
                </a:ext>
              </a:extLst>
            </p:cNvPr>
            <p:cNvSpPr/>
            <p:nvPr/>
          </p:nvSpPr>
          <p:spPr>
            <a:xfrm>
              <a:off x="5610107" y="5022583"/>
              <a:ext cx="1393543" cy="687003"/>
            </a:xfrm>
            <a:prstGeom prst="roundRect">
              <a:avLst/>
            </a:prstGeom>
            <a:ln w="19050"/>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b="1" dirty="0">
                  <a:solidFill>
                    <a:srgbClr val="FF0000"/>
                  </a:solidFill>
                  <a:latin typeface="Century Gothic" panose="020B0502020202020204" pitchFamily="34" charset="0"/>
                </a:rPr>
                <a:t>148</a:t>
              </a:r>
            </a:p>
          </p:txBody>
        </p:sp>
      </p:grpSp>
      <p:graphicFrame>
        <p:nvGraphicFramePr>
          <p:cNvPr id="57" name="Table 56">
            <a:extLst>
              <a:ext uri="{FF2B5EF4-FFF2-40B4-BE49-F238E27FC236}">
                <a16:creationId xmlns:a16="http://schemas.microsoft.com/office/drawing/2014/main" id="{76A8F7C2-8D3E-468D-A5F2-6B3BC136066C}"/>
              </a:ext>
            </a:extLst>
          </p:cNvPr>
          <p:cNvGraphicFramePr>
            <a:graphicFrameLocks noGrp="1"/>
          </p:cNvGraphicFramePr>
          <p:nvPr>
            <p:extLst>
              <p:ext uri="{D42A27DB-BD31-4B8C-83A1-F6EECF244321}">
                <p14:modId xmlns:p14="http://schemas.microsoft.com/office/powerpoint/2010/main" val="4076965099"/>
              </p:ext>
            </p:extLst>
          </p:nvPr>
        </p:nvGraphicFramePr>
        <p:xfrm>
          <a:off x="450484" y="1317494"/>
          <a:ext cx="4862313" cy="3346096"/>
        </p:xfrm>
        <a:graphic>
          <a:graphicData uri="http://schemas.openxmlformats.org/drawingml/2006/table">
            <a:tbl>
              <a:tblPr firstRow="1" bandRow="1">
                <a:tableStyleId>{5940675A-B579-460E-94D1-54222C63F5DA}</a:tableStyleId>
              </a:tblPr>
              <a:tblGrid>
                <a:gridCol w="4862313">
                  <a:extLst>
                    <a:ext uri="{9D8B030D-6E8A-4147-A177-3AD203B41FA5}">
                      <a16:colId xmlns:a16="http://schemas.microsoft.com/office/drawing/2014/main" val="3528134454"/>
                    </a:ext>
                  </a:extLst>
                </a:gridCol>
              </a:tblGrid>
              <a:tr h="836524">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836524">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1387369285"/>
                  </a:ext>
                </a:extLst>
              </a:tr>
              <a:tr h="836524">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778238612"/>
                  </a:ext>
                </a:extLst>
              </a:tr>
              <a:tr h="836524">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069032443"/>
                  </a:ext>
                </a:extLst>
              </a:tr>
            </a:tbl>
          </a:graphicData>
        </a:graphic>
      </p:graphicFrame>
      <p:grpSp>
        <p:nvGrpSpPr>
          <p:cNvPr id="3" name="Group 2">
            <a:extLst>
              <a:ext uri="{FF2B5EF4-FFF2-40B4-BE49-F238E27FC236}">
                <a16:creationId xmlns:a16="http://schemas.microsoft.com/office/drawing/2014/main" id="{DA5C4CD1-0911-4871-9D84-785B1A923854}"/>
              </a:ext>
            </a:extLst>
          </p:cNvPr>
          <p:cNvGrpSpPr/>
          <p:nvPr/>
        </p:nvGrpSpPr>
        <p:grpSpPr>
          <a:xfrm>
            <a:off x="541778" y="4048207"/>
            <a:ext cx="4679724" cy="424431"/>
            <a:chOff x="577779" y="2974176"/>
            <a:chExt cx="4679724" cy="424431"/>
          </a:xfrm>
        </p:grpSpPr>
        <p:sp>
          <p:nvSpPr>
            <p:cNvPr id="111" name="Oval 110">
              <a:extLst>
                <a:ext uri="{FF2B5EF4-FFF2-40B4-BE49-F238E27FC236}">
                  <a16:creationId xmlns:a16="http://schemas.microsoft.com/office/drawing/2014/main" id="{17BB6B54-D9CB-43EC-8232-097ADD7D5167}"/>
                </a:ext>
              </a:extLst>
            </p:cNvPr>
            <p:cNvSpPr>
              <a:spLocks noChangeAspect="1"/>
            </p:cNvSpPr>
            <p:nvPr/>
          </p:nvSpPr>
          <p:spPr>
            <a:xfrm>
              <a:off x="577779"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13" name="Oval 112">
              <a:extLst>
                <a:ext uri="{FF2B5EF4-FFF2-40B4-BE49-F238E27FC236}">
                  <a16:creationId xmlns:a16="http://schemas.microsoft.com/office/drawing/2014/main" id="{6AF46662-B056-465D-A2BE-80C1BE083837}"/>
                </a:ext>
              </a:extLst>
            </p:cNvPr>
            <p:cNvSpPr>
              <a:spLocks noChangeAspect="1"/>
            </p:cNvSpPr>
            <p:nvPr/>
          </p:nvSpPr>
          <p:spPr>
            <a:xfrm>
              <a:off x="1526164"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14" name="Oval 113">
              <a:extLst>
                <a:ext uri="{FF2B5EF4-FFF2-40B4-BE49-F238E27FC236}">
                  <a16:creationId xmlns:a16="http://schemas.microsoft.com/office/drawing/2014/main" id="{C948AD0D-E0C8-4A5D-A693-ABFD708C8A06}"/>
                </a:ext>
              </a:extLst>
            </p:cNvPr>
            <p:cNvSpPr>
              <a:spLocks noChangeAspect="1"/>
            </p:cNvSpPr>
            <p:nvPr/>
          </p:nvSpPr>
          <p:spPr>
            <a:xfrm>
              <a:off x="200161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15" name="Oval 114">
              <a:extLst>
                <a:ext uri="{FF2B5EF4-FFF2-40B4-BE49-F238E27FC236}">
                  <a16:creationId xmlns:a16="http://schemas.microsoft.com/office/drawing/2014/main" id="{F398578E-EAAA-46A4-B2E3-105676AD8595}"/>
                </a:ext>
              </a:extLst>
            </p:cNvPr>
            <p:cNvSpPr>
              <a:spLocks noChangeAspect="1"/>
            </p:cNvSpPr>
            <p:nvPr/>
          </p:nvSpPr>
          <p:spPr>
            <a:xfrm>
              <a:off x="1048860"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16" name="Oval 115">
              <a:extLst>
                <a:ext uri="{FF2B5EF4-FFF2-40B4-BE49-F238E27FC236}">
                  <a16:creationId xmlns:a16="http://schemas.microsoft.com/office/drawing/2014/main" id="{D8E5A44B-6856-44BF-9EC2-48601117C4D9}"/>
                </a:ext>
              </a:extLst>
            </p:cNvPr>
            <p:cNvSpPr>
              <a:spLocks noChangeAspect="1"/>
            </p:cNvSpPr>
            <p:nvPr/>
          </p:nvSpPr>
          <p:spPr>
            <a:xfrm>
              <a:off x="247210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40" name="Oval 139">
              <a:extLst>
                <a:ext uri="{FF2B5EF4-FFF2-40B4-BE49-F238E27FC236}">
                  <a16:creationId xmlns:a16="http://schemas.microsoft.com/office/drawing/2014/main" id="{9A5E93E4-169A-4D25-BDF9-009D01E0591E}"/>
                </a:ext>
              </a:extLst>
            </p:cNvPr>
            <p:cNvSpPr>
              <a:spLocks noChangeAspect="1"/>
            </p:cNvSpPr>
            <p:nvPr/>
          </p:nvSpPr>
          <p:spPr>
            <a:xfrm>
              <a:off x="2938745"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41" name="Oval 140">
              <a:extLst>
                <a:ext uri="{FF2B5EF4-FFF2-40B4-BE49-F238E27FC236}">
                  <a16:creationId xmlns:a16="http://schemas.microsoft.com/office/drawing/2014/main" id="{43C70F4D-21A2-4A7D-BB6C-179C6E43AE48}"/>
                </a:ext>
              </a:extLst>
            </p:cNvPr>
            <p:cNvSpPr>
              <a:spLocks noChangeAspect="1"/>
            </p:cNvSpPr>
            <p:nvPr/>
          </p:nvSpPr>
          <p:spPr>
            <a:xfrm>
              <a:off x="388713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42" name="Oval 141">
              <a:extLst>
                <a:ext uri="{FF2B5EF4-FFF2-40B4-BE49-F238E27FC236}">
                  <a16:creationId xmlns:a16="http://schemas.microsoft.com/office/drawing/2014/main" id="{9367D0F4-C8A7-44FA-AFED-B7E727759D81}"/>
                </a:ext>
              </a:extLst>
            </p:cNvPr>
            <p:cNvSpPr>
              <a:spLocks noChangeAspect="1"/>
            </p:cNvSpPr>
            <p:nvPr/>
          </p:nvSpPr>
          <p:spPr>
            <a:xfrm>
              <a:off x="436257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43" name="Oval 142">
              <a:extLst>
                <a:ext uri="{FF2B5EF4-FFF2-40B4-BE49-F238E27FC236}">
                  <a16:creationId xmlns:a16="http://schemas.microsoft.com/office/drawing/2014/main" id="{07504E7C-7F7D-4101-A7DD-BCC5F332ECD1}"/>
                </a:ext>
              </a:extLst>
            </p:cNvPr>
            <p:cNvSpPr>
              <a:spLocks noChangeAspect="1"/>
            </p:cNvSpPr>
            <p:nvPr/>
          </p:nvSpPr>
          <p:spPr>
            <a:xfrm>
              <a:off x="340982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44" name="Oval 143">
              <a:extLst>
                <a:ext uri="{FF2B5EF4-FFF2-40B4-BE49-F238E27FC236}">
                  <a16:creationId xmlns:a16="http://schemas.microsoft.com/office/drawing/2014/main" id="{F05F72E2-4279-4F41-B425-0E651DA1D147}"/>
                </a:ext>
              </a:extLst>
            </p:cNvPr>
            <p:cNvSpPr>
              <a:spLocks noChangeAspect="1"/>
            </p:cNvSpPr>
            <p:nvPr/>
          </p:nvSpPr>
          <p:spPr>
            <a:xfrm>
              <a:off x="4833072"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grpSp>
        <p:nvGrpSpPr>
          <p:cNvPr id="184" name="Group 183">
            <a:extLst>
              <a:ext uri="{FF2B5EF4-FFF2-40B4-BE49-F238E27FC236}">
                <a16:creationId xmlns:a16="http://schemas.microsoft.com/office/drawing/2014/main" id="{1752E364-3E05-4FA6-B2DD-774EB3024401}"/>
              </a:ext>
            </a:extLst>
          </p:cNvPr>
          <p:cNvGrpSpPr/>
          <p:nvPr/>
        </p:nvGrpSpPr>
        <p:grpSpPr>
          <a:xfrm>
            <a:off x="541778" y="3220121"/>
            <a:ext cx="4679724" cy="424431"/>
            <a:chOff x="577779" y="2974176"/>
            <a:chExt cx="4679724" cy="424431"/>
          </a:xfrm>
        </p:grpSpPr>
        <p:sp>
          <p:nvSpPr>
            <p:cNvPr id="185" name="Oval 184">
              <a:extLst>
                <a:ext uri="{FF2B5EF4-FFF2-40B4-BE49-F238E27FC236}">
                  <a16:creationId xmlns:a16="http://schemas.microsoft.com/office/drawing/2014/main" id="{1E6C6A35-3C6D-48DC-8602-812B7F234DBB}"/>
                </a:ext>
              </a:extLst>
            </p:cNvPr>
            <p:cNvSpPr>
              <a:spLocks noChangeAspect="1"/>
            </p:cNvSpPr>
            <p:nvPr/>
          </p:nvSpPr>
          <p:spPr>
            <a:xfrm>
              <a:off x="577779"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86" name="Oval 185">
              <a:extLst>
                <a:ext uri="{FF2B5EF4-FFF2-40B4-BE49-F238E27FC236}">
                  <a16:creationId xmlns:a16="http://schemas.microsoft.com/office/drawing/2014/main" id="{2A416B02-4525-4F64-AF17-DA72E9D0B704}"/>
                </a:ext>
              </a:extLst>
            </p:cNvPr>
            <p:cNvSpPr>
              <a:spLocks noChangeAspect="1"/>
            </p:cNvSpPr>
            <p:nvPr/>
          </p:nvSpPr>
          <p:spPr>
            <a:xfrm>
              <a:off x="1526164"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87" name="Oval 186">
              <a:extLst>
                <a:ext uri="{FF2B5EF4-FFF2-40B4-BE49-F238E27FC236}">
                  <a16:creationId xmlns:a16="http://schemas.microsoft.com/office/drawing/2014/main" id="{80E34E06-87F5-4C38-B9C4-1978F44C7E1B}"/>
                </a:ext>
              </a:extLst>
            </p:cNvPr>
            <p:cNvSpPr>
              <a:spLocks noChangeAspect="1"/>
            </p:cNvSpPr>
            <p:nvPr/>
          </p:nvSpPr>
          <p:spPr>
            <a:xfrm>
              <a:off x="200161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88" name="Oval 187">
              <a:extLst>
                <a:ext uri="{FF2B5EF4-FFF2-40B4-BE49-F238E27FC236}">
                  <a16:creationId xmlns:a16="http://schemas.microsoft.com/office/drawing/2014/main" id="{30DA2B74-19AE-4548-8CB0-14D8A8383222}"/>
                </a:ext>
              </a:extLst>
            </p:cNvPr>
            <p:cNvSpPr>
              <a:spLocks noChangeAspect="1"/>
            </p:cNvSpPr>
            <p:nvPr/>
          </p:nvSpPr>
          <p:spPr>
            <a:xfrm>
              <a:off x="1048860"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89" name="Oval 188">
              <a:extLst>
                <a:ext uri="{FF2B5EF4-FFF2-40B4-BE49-F238E27FC236}">
                  <a16:creationId xmlns:a16="http://schemas.microsoft.com/office/drawing/2014/main" id="{5FD8F656-EFF5-4D87-AA01-E705F23CC630}"/>
                </a:ext>
              </a:extLst>
            </p:cNvPr>
            <p:cNvSpPr>
              <a:spLocks noChangeAspect="1"/>
            </p:cNvSpPr>
            <p:nvPr/>
          </p:nvSpPr>
          <p:spPr>
            <a:xfrm>
              <a:off x="247210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90" name="Oval 189">
              <a:extLst>
                <a:ext uri="{FF2B5EF4-FFF2-40B4-BE49-F238E27FC236}">
                  <a16:creationId xmlns:a16="http://schemas.microsoft.com/office/drawing/2014/main" id="{F73C56E6-1311-402F-A378-27E9E1D60884}"/>
                </a:ext>
              </a:extLst>
            </p:cNvPr>
            <p:cNvSpPr>
              <a:spLocks noChangeAspect="1"/>
            </p:cNvSpPr>
            <p:nvPr/>
          </p:nvSpPr>
          <p:spPr>
            <a:xfrm>
              <a:off x="2938745"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91" name="Oval 190">
              <a:extLst>
                <a:ext uri="{FF2B5EF4-FFF2-40B4-BE49-F238E27FC236}">
                  <a16:creationId xmlns:a16="http://schemas.microsoft.com/office/drawing/2014/main" id="{38C391AD-E020-47EA-BA1E-9E584ED64832}"/>
                </a:ext>
              </a:extLst>
            </p:cNvPr>
            <p:cNvSpPr>
              <a:spLocks noChangeAspect="1"/>
            </p:cNvSpPr>
            <p:nvPr/>
          </p:nvSpPr>
          <p:spPr>
            <a:xfrm>
              <a:off x="388713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92" name="Oval 191">
              <a:extLst>
                <a:ext uri="{FF2B5EF4-FFF2-40B4-BE49-F238E27FC236}">
                  <a16:creationId xmlns:a16="http://schemas.microsoft.com/office/drawing/2014/main" id="{69E49606-1ED5-4CC2-8827-24F202A0C6E4}"/>
                </a:ext>
              </a:extLst>
            </p:cNvPr>
            <p:cNvSpPr>
              <a:spLocks noChangeAspect="1"/>
            </p:cNvSpPr>
            <p:nvPr/>
          </p:nvSpPr>
          <p:spPr>
            <a:xfrm>
              <a:off x="436257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93" name="Oval 192">
              <a:extLst>
                <a:ext uri="{FF2B5EF4-FFF2-40B4-BE49-F238E27FC236}">
                  <a16:creationId xmlns:a16="http://schemas.microsoft.com/office/drawing/2014/main" id="{6FF840FC-46D1-41BF-945B-AA399E944A39}"/>
                </a:ext>
              </a:extLst>
            </p:cNvPr>
            <p:cNvSpPr>
              <a:spLocks noChangeAspect="1"/>
            </p:cNvSpPr>
            <p:nvPr/>
          </p:nvSpPr>
          <p:spPr>
            <a:xfrm>
              <a:off x="340982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94" name="Oval 193">
              <a:extLst>
                <a:ext uri="{FF2B5EF4-FFF2-40B4-BE49-F238E27FC236}">
                  <a16:creationId xmlns:a16="http://schemas.microsoft.com/office/drawing/2014/main" id="{728D2E73-233B-4E86-9255-912A8FA9742A}"/>
                </a:ext>
              </a:extLst>
            </p:cNvPr>
            <p:cNvSpPr>
              <a:spLocks noChangeAspect="1"/>
            </p:cNvSpPr>
            <p:nvPr/>
          </p:nvSpPr>
          <p:spPr>
            <a:xfrm>
              <a:off x="4833072"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grpSp>
        <p:nvGrpSpPr>
          <p:cNvPr id="195" name="Group 194">
            <a:extLst>
              <a:ext uri="{FF2B5EF4-FFF2-40B4-BE49-F238E27FC236}">
                <a16:creationId xmlns:a16="http://schemas.microsoft.com/office/drawing/2014/main" id="{89895A38-48BC-4C98-A9FA-A6E614FC579E}"/>
              </a:ext>
            </a:extLst>
          </p:cNvPr>
          <p:cNvGrpSpPr/>
          <p:nvPr/>
        </p:nvGrpSpPr>
        <p:grpSpPr>
          <a:xfrm>
            <a:off x="541778" y="2392034"/>
            <a:ext cx="4679724" cy="424431"/>
            <a:chOff x="577779" y="2974176"/>
            <a:chExt cx="4679724" cy="424431"/>
          </a:xfrm>
        </p:grpSpPr>
        <p:sp>
          <p:nvSpPr>
            <p:cNvPr id="196" name="Oval 195">
              <a:extLst>
                <a:ext uri="{FF2B5EF4-FFF2-40B4-BE49-F238E27FC236}">
                  <a16:creationId xmlns:a16="http://schemas.microsoft.com/office/drawing/2014/main" id="{9CC35B68-3013-4E23-A91A-D42E758BEB80}"/>
                </a:ext>
              </a:extLst>
            </p:cNvPr>
            <p:cNvSpPr>
              <a:spLocks noChangeAspect="1"/>
            </p:cNvSpPr>
            <p:nvPr/>
          </p:nvSpPr>
          <p:spPr>
            <a:xfrm>
              <a:off x="577779"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97" name="Oval 196">
              <a:extLst>
                <a:ext uri="{FF2B5EF4-FFF2-40B4-BE49-F238E27FC236}">
                  <a16:creationId xmlns:a16="http://schemas.microsoft.com/office/drawing/2014/main" id="{E0BF30E7-1856-4C17-A64E-EC2E293E89F8}"/>
                </a:ext>
              </a:extLst>
            </p:cNvPr>
            <p:cNvSpPr>
              <a:spLocks noChangeAspect="1"/>
            </p:cNvSpPr>
            <p:nvPr/>
          </p:nvSpPr>
          <p:spPr>
            <a:xfrm>
              <a:off x="1526164"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98" name="Oval 197">
              <a:extLst>
                <a:ext uri="{FF2B5EF4-FFF2-40B4-BE49-F238E27FC236}">
                  <a16:creationId xmlns:a16="http://schemas.microsoft.com/office/drawing/2014/main" id="{1E0583AE-1DEE-43A6-9CD8-82C47B61F049}"/>
                </a:ext>
              </a:extLst>
            </p:cNvPr>
            <p:cNvSpPr>
              <a:spLocks noChangeAspect="1"/>
            </p:cNvSpPr>
            <p:nvPr/>
          </p:nvSpPr>
          <p:spPr>
            <a:xfrm>
              <a:off x="200161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99" name="Oval 198">
              <a:extLst>
                <a:ext uri="{FF2B5EF4-FFF2-40B4-BE49-F238E27FC236}">
                  <a16:creationId xmlns:a16="http://schemas.microsoft.com/office/drawing/2014/main" id="{ED9F85C3-8497-43A8-99B1-329683B9CE33}"/>
                </a:ext>
              </a:extLst>
            </p:cNvPr>
            <p:cNvSpPr>
              <a:spLocks noChangeAspect="1"/>
            </p:cNvSpPr>
            <p:nvPr/>
          </p:nvSpPr>
          <p:spPr>
            <a:xfrm>
              <a:off x="1048860"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00" name="Oval 199">
              <a:extLst>
                <a:ext uri="{FF2B5EF4-FFF2-40B4-BE49-F238E27FC236}">
                  <a16:creationId xmlns:a16="http://schemas.microsoft.com/office/drawing/2014/main" id="{9BA3E363-D243-45B7-AC12-B9559FFF5FC2}"/>
                </a:ext>
              </a:extLst>
            </p:cNvPr>
            <p:cNvSpPr>
              <a:spLocks noChangeAspect="1"/>
            </p:cNvSpPr>
            <p:nvPr/>
          </p:nvSpPr>
          <p:spPr>
            <a:xfrm>
              <a:off x="247210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01" name="Oval 200">
              <a:extLst>
                <a:ext uri="{FF2B5EF4-FFF2-40B4-BE49-F238E27FC236}">
                  <a16:creationId xmlns:a16="http://schemas.microsoft.com/office/drawing/2014/main" id="{4B731E18-C441-4D7C-AFCE-2E8C8D566F07}"/>
                </a:ext>
              </a:extLst>
            </p:cNvPr>
            <p:cNvSpPr>
              <a:spLocks noChangeAspect="1"/>
            </p:cNvSpPr>
            <p:nvPr/>
          </p:nvSpPr>
          <p:spPr>
            <a:xfrm>
              <a:off x="2938745"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02" name="Oval 201">
              <a:extLst>
                <a:ext uri="{FF2B5EF4-FFF2-40B4-BE49-F238E27FC236}">
                  <a16:creationId xmlns:a16="http://schemas.microsoft.com/office/drawing/2014/main" id="{DC8F8B63-1D84-4C34-96F6-B8505236FEF6}"/>
                </a:ext>
              </a:extLst>
            </p:cNvPr>
            <p:cNvSpPr>
              <a:spLocks noChangeAspect="1"/>
            </p:cNvSpPr>
            <p:nvPr/>
          </p:nvSpPr>
          <p:spPr>
            <a:xfrm>
              <a:off x="388713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03" name="Oval 202">
              <a:extLst>
                <a:ext uri="{FF2B5EF4-FFF2-40B4-BE49-F238E27FC236}">
                  <a16:creationId xmlns:a16="http://schemas.microsoft.com/office/drawing/2014/main" id="{280BBBA7-AE2E-47F3-BBAC-2211DB5413FA}"/>
                </a:ext>
              </a:extLst>
            </p:cNvPr>
            <p:cNvSpPr>
              <a:spLocks noChangeAspect="1"/>
            </p:cNvSpPr>
            <p:nvPr/>
          </p:nvSpPr>
          <p:spPr>
            <a:xfrm>
              <a:off x="436257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04" name="Oval 203">
              <a:extLst>
                <a:ext uri="{FF2B5EF4-FFF2-40B4-BE49-F238E27FC236}">
                  <a16:creationId xmlns:a16="http://schemas.microsoft.com/office/drawing/2014/main" id="{09B8F165-C3E4-4880-85CF-46D3F75EBD49}"/>
                </a:ext>
              </a:extLst>
            </p:cNvPr>
            <p:cNvSpPr>
              <a:spLocks noChangeAspect="1"/>
            </p:cNvSpPr>
            <p:nvPr/>
          </p:nvSpPr>
          <p:spPr>
            <a:xfrm>
              <a:off x="340982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05" name="Oval 204">
              <a:extLst>
                <a:ext uri="{FF2B5EF4-FFF2-40B4-BE49-F238E27FC236}">
                  <a16:creationId xmlns:a16="http://schemas.microsoft.com/office/drawing/2014/main" id="{F64B9271-C697-468D-94F7-5C5853440CEA}"/>
                </a:ext>
              </a:extLst>
            </p:cNvPr>
            <p:cNvSpPr>
              <a:spLocks noChangeAspect="1"/>
            </p:cNvSpPr>
            <p:nvPr/>
          </p:nvSpPr>
          <p:spPr>
            <a:xfrm>
              <a:off x="4833072"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grpSp>
        <p:nvGrpSpPr>
          <p:cNvPr id="206" name="Group 205">
            <a:extLst>
              <a:ext uri="{FF2B5EF4-FFF2-40B4-BE49-F238E27FC236}">
                <a16:creationId xmlns:a16="http://schemas.microsoft.com/office/drawing/2014/main" id="{E7FC567F-559E-4ECD-A60F-BCF5AA8D10E4}"/>
              </a:ext>
            </a:extLst>
          </p:cNvPr>
          <p:cNvGrpSpPr/>
          <p:nvPr/>
        </p:nvGrpSpPr>
        <p:grpSpPr>
          <a:xfrm>
            <a:off x="541778" y="1563947"/>
            <a:ext cx="4679724" cy="424431"/>
            <a:chOff x="577779" y="2974176"/>
            <a:chExt cx="4679724" cy="424431"/>
          </a:xfrm>
        </p:grpSpPr>
        <p:sp>
          <p:nvSpPr>
            <p:cNvPr id="207" name="Oval 206">
              <a:extLst>
                <a:ext uri="{FF2B5EF4-FFF2-40B4-BE49-F238E27FC236}">
                  <a16:creationId xmlns:a16="http://schemas.microsoft.com/office/drawing/2014/main" id="{62566563-49C3-45A3-A8D3-9ECEF95F7D2B}"/>
                </a:ext>
              </a:extLst>
            </p:cNvPr>
            <p:cNvSpPr>
              <a:spLocks noChangeAspect="1"/>
            </p:cNvSpPr>
            <p:nvPr/>
          </p:nvSpPr>
          <p:spPr>
            <a:xfrm>
              <a:off x="577779"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08" name="Oval 207">
              <a:extLst>
                <a:ext uri="{FF2B5EF4-FFF2-40B4-BE49-F238E27FC236}">
                  <a16:creationId xmlns:a16="http://schemas.microsoft.com/office/drawing/2014/main" id="{8879B38E-3C93-4730-9624-8EDD823C52B2}"/>
                </a:ext>
              </a:extLst>
            </p:cNvPr>
            <p:cNvSpPr>
              <a:spLocks noChangeAspect="1"/>
            </p:cNvSpPr>
            <p:nvPr/>
          </p:nvSpPr>
          <p:spPr>
            <a:xfrm>
              <a:off x="1526164"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09" name="Oval 208">
              <a:extLst>
                <a:ext uri="{FF2B5EF4-FFF2-40B4-BE49-F238E27FC236}">
                  <a16:creationId xmlns:a16="http://schemas.microsoft.com/office/drawing/2014/main" id="{D1231413-B1A0-41D5-88B7-5E082801456B}"/>
                </a:ext>
              </a:extLst>
            </p:cNvPr>
            <p:cNvSpPr>
              <a:spLocks noChangeAspect="1"/>
            </p:cNvSpPr>
            <p:nvPr/>
          </p:nvSpPr>
          <p:spPr>
            <a:xfrm>
              <a:off x="200161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10" name="Oval 209">
              <a:extLst>
                <a:ext uri="{FF2B5EF4-FFF2-40B4-BE49-F238E27FC236}">
                  <a16:creationId xmlns:a16="http://schemas.microsoft.com/office/drawing/2014/main" id="{0691BE7E-F41C-43B9-8103-8BC7C2D56D51}"/>
                </a:ext>
              </a:extLst>
            </p:cNvPr>
            <p:cNvSpPr>
              <a:spLocks noChangeAspect="1"/>
            </p:cNvSpPr>
            <p:nvPr/>
          </p:nvSpPr>
          <p:spPr>
            <a:xfrm>
              <a:off x="1048860" y="297417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11" name="Oval 210">
              <a:extLst>
                <a:ext uri="{FF2B5EF4-FFF2-40B4-BE49-F238E27FC236}">
                  <a16:creationId xmlns:a16="http://schemas.microsoft.com/office/drawing/2014/main" id="{CF69891F-D1EC-4208-927E-466E6B35A31C}"/>
                </a:ext>
              </a:extLst>
            </p:cNvPr>
            <p:cNvSpPr>
              <a:spLocks noChangeAspect="1"/>
            </p:cNvSpPr>
            <p:nvPr/>
          </p:nvSpPr>
          <p:spPr>
            <a:xfrm>
              <a:off x="247210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12" name="Oval 211">
              <a:extLst>
                <a:ext uri="{FF2B5EF4-FFF2-40B4-BE49-F238E27FC236}">
                  <a16:creationId xmlns:a16="http://schemas.microsoft.com/office/drawing/2014/main" id="{7D33DBE5-BFE0-4907-8E21-1F0781E87B24}"/>
                </a:ext>
              </a:extLst>
            </p:cNvPr>
            <p:cNvSpPr>
              <a:spLocks noChangeAspect="1"/>
            </p:cNvSpPr>
            <p:nvPr/>
          </p:nvSpPr>
          <p:spPr>
            <a:xfrm>
              <a:off x="2938745"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13" name="Oval 212">
              <a:extLst>
                <a:ext uri="{FF2B5EF4-FFF2-40B4-BE49-F238E27FC236}">
                  <a16:creationId xmlns:a16="http://schemas.microsoft.com/office/drawing/2014/main" id="{3A41781F-E370-411C-B642-6574158F4D72}"/>
                </a:ext>
              </a:extLst>
            </p:cNvPr>
            <p:cNvSpPr>
              <a:spLocks noChangeAspect="1"/>
            </p:cNvSpPr>
            <p:nvPr/>
          </p:nvSpPr>
          <p:spPr>
            <a:xfrm>
              <a:off x="3887130"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14" name="Oval 213">
              <a:extLst>
                <a:ext uri="{FF2B5EF4-FFF2-40B4-BE49-F238E27FC236}">
                  <a16:creationId xmlns:a16="http://schemas.microsoft.com/office/drawing/2014/main" id="{9971A6E0-28F9-4DA7-B20C-7224DB05A846}"/>
                </a:ext>
              </a:extLst>
            </p:cNvPr>
            <p:cNvSpPr>
              <a:spLocks noChangeAspect="1"/>
            </p:cNvSpPr>
            <p:nvPr/>
          </p:nvSpPr>
          <p:spPr>
            <a:xfrm>
              <a:off x="436257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15" name="Oval 214">
              <a:extLst>
                <a:ext uri="{FF2B5EF4-FFF2-40B4-BE49-F238E27FC236}">
                  <a16:creationId xmlns:a16="http://schemas.microsoft.com/office/drawing/2014/main" id="{C6834C5D-95AC-458F-8330-8AF77BDBBCE4}"/>
                </a:ext>
              </a:extLst>
            </p:cNvPr>
            <p:cNvSpPr>
              <a:spLocks noChangeAspect="1"/>
            </p:cNvSpPr>
            <p:nvPr/>
          </p:nvSpPr>
          <p:spPr>
            <a:xfrm>
              <a:off x="3409826"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16" name="Oval 215">
              <a:extLst>
                <a:ext uri="{FF2B5EF4-FFF2-40B4-BE49-F238E27FC236}">
                  <a16:creationId xmlns:a16="http://schemas.microsoft.com/office/drawing/2014/main" id="{CE073308-6621-4C2C-881F-0717355B69B0}"/>
                </a:ext>
              </a:extLst>
            </p:cNvPr>
            <p:cNvSpPr>
              <a:spLocks noChangeAspect="1"/>
            </p:cNvSpPr>
            <p:nvPr/>
          </p:nvSpPr>
          <p:spPr>
            <a:xfrm>
              <a:off x="4833072" y="297417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grpSp>
    </p:spTree>
    <p:extLst>
      <p:ext uri="{BB962C8B-B14F-4D97-AF65-F5344CB8AC3E}">
        <p14:creationId xmlns:p14="http://schemas.microsoft.com/office/powerpoint/2010/main" val="544052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Polly cycled 38 miles for 7 days and Peter cycled 34 miles </a:t>
            </a:r>
          </a:p>
          <a:p>
            <a:pPr lvl="0" algn="ctr"/>
            <a:r>
              <a:rPr lang="en-GB" sz="2000" b="1" dirty="0">
                <a:solidFill>
                  <a:schemeClr val="tx1"/>
                </a:solidFill>
                <a:latin typeface="Century Gothic" panose="020B0502020202020204" pitchFamily="34" charset="0"/>
              </a:rPr>
              <a:t>for 8 days.</a:t>
            </a:r>
          </a:p>
          <a:p>
            <a:pPr lvl="0" algn="ctr"/>
            <a:r>
              <a:rPr lang="en-GB" sz="2000" b="1" dirty="0">
                <a:solidFill>
                  <a:schemeClr val="tx1"/>
                </a:solidFill>
                <a:latin typeface="Century Gothic" panose="020B0502020202020204" pitchFamily="34" charset="0"/>
              </a:rPr>
              <a:t>Who cycles the furthest?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1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Show your working using the expanded method.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57" name="Table 56">
            <a:extLst>
              <a:ext uri="{FF2B5EF4-FFF2-40B4-BE49-F238E27FC236}">
                <a16:creationId xmlns:a16="http://schemas.microsoft.com/office/drawing/2014/main" id="{44837BF3-B599-48D0-95EC-2E287FC4231F}"/>
              </a:ext>
            </a:extLst>
          </p:cNvPr>
          <p:cNvGraphicFramePr>
            <a:graphicFrameLocks noGrp="1"/>
          </p:cNvGraphicFramePr>
          <p:nvPr>
            <p:extLst>
              <p:ext uri="{D42A27DB-BD31-4B8C-83A1-F6EECF244321}">
                <p14:modId xmlns:p14="http://schemas.microsoft.com/office/powerpoint/2010/main" val="3098684344"/>
              </p:ext>
            </p:extLst>
          </p:nvPr>
        </p:nvGraphicFramePr>
        <p:xfrm>
          <a:off x="1436090" y="1841229"/>
          <a:ext cx="2037267" cy="3395445"/>
        </p:xfrm>
        <a:graphic>
          <a:graphicData uri="http://schemas.openxmlformats.org/drawingml/2006/table">
            <a:tbl>
              <a:tblPr firstRow="1" bandRow="1">
                <a:tableStyleId>{5940675A-B579-460E-94D1-54222C63F5DA}</a:tableStyleId>
              </a:tblPr>
              <a:tblGrid>
                <a:gridCol w="679089">
                  <a:extLst>
                    <a:ext uri="{9D8B030D-6E8A-4147-A177-3AD203B41FA5}">
                      <a16:colId xmlns:a16="http://schemas.microsoft.com/office/drawing/2014/main" val="3528134454"/>
                    </a:ext>
                  </a:extLst>
                </a:gridCol>
                <a:gridCol w="679089">
                  <a:extLst>
                    <a:ext uri="{9D8B030D-6E8A-4147-A177-3AD203B41FA5}">
                      <a16:colId xmlns:a16="http://schemas.microsoft.com/office/drawing/2014/main" val="3070618480"/>
                    </a:ext>
                  </a:extLst>
                </a:gridCol>
                <a:gridCol w="679089">
                  <a:extLst>
                    <a:ext uri="{9D8B030D-6E8A-4147-A177-3AD203B41FA5}">
                      <a16:colId xmlns:a16="http://schemas.microsoft.com/office/drawing/2014/main" val="2171328521"/>
                    </a:ext>
                  </a:extLst>
                </a:gridCol>
              </a:tblGrid>
              <a:tr h="679089">
                <a:tc>
                  <a:txBody>
                    <a:bodyPr/>
                    <a:lstStyle/>
                    <a:p>
                      <a:pPr algn="ctr"/>
                      <a:endParaRPr lang="en-GB" sz="28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679089">
                <a:tc>
                  <a:txBody>
                    <a:bodyPr/>
                    <a:lstStyle/>
                    <a:p>
                      <a:pPr algn="ctr"/>
                      <a:r>
                        <a:rPr lang="en-GB" sz="2800" b="1" dirty="0">
                          <a:latin typeface="Century Gothic" panose="020B0502020202020204" pitchFamily="34" charset="0"/>
                        </a:rPr>
                        <a:t>x</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9997263"/>
                  </a:ext>
                </a:extLst>
              </a:tr>
              <a:tr h="679089">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1505774887"/>
                  </a:ext>
                </a:extLst>
              </a:tr>
              <a:tr h="679089">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36530400"/>
                  </a:ext>
                </a:extLst>
              </a:tr>
              <a:tr h="679089">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28291856"/>
                  </a:ext>
                </a:extLst>
              </a:tr>
            </a:tbl>
          </a:graphicData>
        </a:graphic>
      </p:graphicFrame>
      <p:graphicFrame>
        <p:nvGraphicFramePr>
          <p:cNvPr id="59" name="Table 58">
            <a:extLst>
              <a:ext uri="{FF2B5EF4-FFF2-40B4-BE49-F238E27FC236}">
                <a16:creationId xmlns:a16="http://schemas.microsoft.com/office/drawing/2014/main" id="{0241E8A6-0A5A-490A-AF14-95D9017E9112}"/>
              </a:ext>
            </a:extLst>
          </p:cNvPr>
          <p:cNvGraphicFramePr>
            <a:graphicFrameLocks noGrp="1"/>
          </p:cNvGraphicFramePr>
          <p:nvPr>
            <p:extLst>
              <p:ext uri="{D42A27DB-BD31-4B8C-83A1-F6EECF244321}">
                <p14:modId xmlns:p14="http://schemas.microsoft.com/office/powerpoint/2010/main" val="731330878"/>
              </p:ext>
            </p:extLst>
          </p:nvPr>
        </p:nvGraphicFramePr>
        <p:xfrm>
          <a:off x="4957057" y="1841229"/>
          <a:ext cx="2037267" cy="3395445"/>
        </p:xfrm>
        <a:graphic>
          <a:graphicData uri="http://schemas.openxmlformats.org/drawingml/2006/table">
            <a:tbl>
              <a:tblPr firstRow="1" bandRow="1">
                <a:tableStyleId>{5940675A-B579-460E-94D1-54222C63F5DA}</a:tableStyleId>
              </a:tblPr>
              <a:tblGrid>
                <a:gridCol w="679089">
                  <a:extLst>
                    <a:ext uri="{9D8B030D-6E8A-4147-A177-3AD203B41FA5}">
                      <a16:colId xmlns:a16="http://schemas.microsoft.com/office/drawing/2014/main" val="3528134454"/>
                    </a:ext>
                  </a:extLst>
                </a:gridCol>
                <a:gridCol w="679089">
                  <a:extLst>
                    <a:ext uri="{9D8B030D-6E8A-4147-A177-3AD203B41FA5}">
                      <a16:colId xmlns:a16="http://schemas.microsoft.com/office/drawing/2014/main" val="3070618480"/>
                    </a:ext>
                  </a:extLst>
                </a:gridCol>
                <a:gridCol w="679089">
                  <a:extLst>
                    <a:ext uri="{9D8B030D-6E8A-4147-A177-3AD203B41FA5}">
                      <a16:colId xmlns:a16="http://schemas.microsoft.com/office/drawing/2014/main" val="2171328521"/>
                    </a:ext>
                  </a:extLst>
                </a:gridCol>
              </a:tblGrid>
              <a:tr h="679089">
                <a:tc>
                  <a:txBody>
                    <a:bodyPr/>
                    <a:lstStyle/>
                    <a:p>
                      <a:pPr algn="ctr"/>
                      <a:endParaRPr lang="en-GB" sz="28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679089">
                <a:tc>
                  <a:txBody>
                    <a:bodyPr/>
                    <a:lstStyle/>
                    <a:p>
                      <a:pPr algn="ctr"/>
                      <a:r>
                        <a:rPr lang="en-GB" sz="2800" b="1" dirty="0">
                          <a:latin typeface="Century Gothic" panose="020B0502020202020204" pitchFamily="34" charset="0"/>
                        </a:rPr>
                        <a:t>x</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9997263"/>
                  </a:ext>
                </a:extLst>
              </a:tr>
              <a:tr h="679089">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1505774887"/>
                  </a:ext>
                </a:extLst>
              </a:tr>
              <a:tr h="679089">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36530400"/>
                  </a:ext>
                </a:extLst>
              </a:tr>
              <a:tr h="679089">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28291856"/>
                  </a:ext>
                </a:extLst>
              </a:tr>
            </a:tbl>
          </a:graphicData>
        </a:graphic>
      </p:graphicFrame>
      <p:grpSp>
        <p:nvGrpSpPr>
          <p:cNvPr id="12" name="Group 11">
            <a:extLst>
              <a:ext uri="{FF2B5EF4-FFF2-40B4-BE49-F238E27FC236}">
                <a16:creationId xmlns:a16="http://schemas.microsoft.com/office/drawing/2014/main" id="{F650993B-1567-48ED-BFFB-E72A96F771D0}"/>
              </a:ext>
            </a:extLst>
          </p:cNvPr>
          <p:cNvGrpSpPr/>
          <p:nvPr/>
        </p:nvGrpSpPr>
        <p:grpSpPr>
          <a:xfrm>
            <a:off x="7036747" y="3186416"/>
            <a:ext cx="2064965" cy="1394999"/>
            <a:chOff x="2510290" y="3700131"/>
            <a:chExt cx="875747" cy="591615"/>
          </a:xfrm>
        </p:grpSpPr>
        <p:sp>
          <p:nvSpPr>
            <p:cNvPr id="13" name="Rectangle 12">
              <a:extLst>
                <a:ext uri="{FF2B5EF4-FFF2-40B4-BE49-F238E27FC236}">
                  <a16:creationId xmlns:a16="http://schemas.microsoft.com/office/drawing/2014/main" id="{A001F2C9-4129-46D3-94DE-8FF05AF1A63F}"/>
                </a:ext>
              </a:extLst>
            </p:cNvPr>
            <p:cNvSpPr/>
            <p:nvPr/>
          </p:nvSpPr>
          <p:spPr>
            <a:xfrm>
              <a:off x="2510290" y="3700131"/>
              <a:ext cx="875747" cy="290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2000" b="1" dirty="0">
                  <a:solidFill>
                    <a:schemeClr val="tx1"/>
                  </a:solidFill>
                  <a:latin typeface="Century Gothic" panose="020B0502020202020204" pitchFamily="34" charset="0"/>
                </a:rPr>
                <a:t>(   x   )</a:t>
              </a:r>
            </a:p>
          </p:txBody>
        </p:sp>
        <p:sp>
          <p:nvSpPr>
            <p:cNvPr id="14" name="Rectangle 13">
              <a:extLst>
                <a:ext uri="{FF2B5EF4-FFF2-40B4-BE49-F238E27FC236}">
                  <a16:creationId xmlns:a16="http://schemas.microsoft.com/office/drawing/2014/main" id="{4B84AB72-E275-472F-B3AF-CA69A924F097}"/>
                </a:ext>
              </a:extLst>
            </p:cNvPr>
            <p:cNvSpPr/>
            <p:nvPr/>
          </p:nvSpPr>
          <p:spPr>
            <a:xfrm>
              <a:off x="2510290" y="4001381"/>
              <a:ext cx="875747" cy="290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2000" b="1" dirty="0">
                  <a:solidFill>
                    <a:schemeClr val="tx1"/>
                  </a:solidFill>
                  <a:latin typeface="Century Gothic" panose="020B0502020202020204" pitchFamily="34" charset="0"/>
                </a:rPr>
                <a:t>(   x   )</a:t>
              </a:r>
              <a:endParaRPr lang="en-GB" sz="1200" b="1" dirty="0">
                <a:solidFill>
                  <a:schemeClr val="tx1"/>
                </a:solidFill>
                <a:latin typeface="Century Gothic" panose="020B0502020202020204" pitchFamily="34" charset="0"/>
              </a:endParaRPr>
            </a:p>
          </p:txBody>
        </p:sp>
      </p:grpSp>
      <p:grpSp>
        <p:nvGrpSpPr>
          <p:cNvPr id="15" name="Group 14">
            <a:extLst>
              <a:ext uri="{FF2B5EF4-FFF2-40B4-BE49-F238E27FC236}">
                <a16:creationId xmlns:a16="http://schemas.microsoft.com/office/drawing/2014/main" id="{F1E171AE-3B17-4FFF-95C1-603B42DA4450}"/>
              </a:ext>
            </a:extLst>
          </p:cNvPr>
          <p:cNvGrpSpPr/>
          <p:nvPr/>
        </p:nvGrpSpPr>
        <p:grpSpPr>
          <a:xfrm>
            <a:off x="3539516" y="3186416"/>
            <a:ext cx="2064965" cy="1394999"/>
            <a:chOff x="2510290" y="3700131"/>
            <a:chExt cx="875747" cy="591615"/>
          </a:xfrm>
        </p:grpSpPr>
        <p:sp>
          <p:nvSpPr>
            <p:cNvPr id="16" name="Rectangle 15">
              <a:extLst>
                <a:ext uri="{FF2B5EF4-FFF2-40B4-BE49-F238E27FC236}">
                  <a16:creationId xmlns:a16="http://schemas.microsoft.com/office/drawing/2014/main" id="{AAD90FDC-08AE-4D59-AF46-8A714CEF0E9E}"/>
                </a:ext>
              </a:extLst>
            </p:cNvPr>
            <p:cNvSpPr/>
            <p:nvPr/>
          </p:nvSpPr>
          <p:spPr>
            <a:xfrm>
              <a:off x="2510290" y="3700131"/>
              <a:ext cx="875747" cy="290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2000" b="1" dirty="0">
                  <a:solidFill>
                    <a:schemeClr val="tx1"/>
                  </a:solidFill>
                  <a:latin typeface="Century Gothic" panose="020B0502020202020204" pitchFamily="34" charset="0"/>
                </a:rPr>
                <a:t>(   x   )</a:t>
              </a:r>
            </a:p>
          </p:txBody>
        </p:sp>
        <p:sp>
          <p:nvSpPr>
            <p:cNvPr id="17" name="Rectangle 16">
              <a:extLst>
                <a:ext uri="{FF2B5EF4-FFF2-40B4-BE49-F238E27FC236}">
                  <a16:creationId xmlns:a16="http://schemas.microsoft.com/office/drawing/2014/main" id="{7FD06707-DB6E-4B2D-BEEB-5CB167147448}"/>
                </a:ext>
              </a:extLst>
            </p:cNvPr>
            <p:cNvSpPr/>
            <p:nvPr/>
          </p:nvSpPr>
          <p:spPr>
            <a:xfrm>
              <a:off x="2510290" y="4001381"/>
              <a:ext cx="875747" cy="290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2000" b="1" dirty="0">
                  <a:solidFill>
                    <a:schemeClr val="tx1"/>
                  </a:solidFill>
                  <a:latin typeface="Century Gothic" panose="020B0502020202020204" pitchFamily="34" charset="0"/>
                </a:rPr>
                <a:t>(   x   )</a:t>
              </a:r>
              <a:endParaRPr lang="en-GB" sz="1200" b="1" dirty="0">
                <a:solidFill>
                  <a:schemeClr val="tx1"/>
                </a:solidFill>
                <a:latin typeface="Century Gothic" panose="020B0502020202020204" pitchFamily="34" charset="0"/>
              </a:endParaRPr>
            </a:p>
          </p:txBody>
        </p:sp>
      </p:grpSp>
    </p:spTree>
    <p:extLst>
      <p:ext uri="{BB962C8B-B14F-4D97-AF65-F5344CB8AC3E}">
        <p14:creationId xmlns:p14="http://schemas.microsoft.com/office/powerpoint/2010/main" val="32920653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Polly cycled 38 miles for 7 days and Peter cycled 34 miles </a:t>
            </a:r>
          </a:p>
          <a:p>
            <a:pPr lvl="0" algn="ctr"/>
            <a:r>
              <a:rPr lang="en-GB" sz="2000" b="1" dirty="0">
                <a:solidFill>
                  <a:schemeClr val="tx1"/>
                </a:solidFill>
                <a:latin typeface="Century Gothic" panose="020B0502020202020204" pitchFamily="34" charset="0"/>
              </a:rPr>
              <a:t>for 8 days.</a:t>
            </a:r>
          </a:p>
          <a:p>
            <a:pPr lvl="0" algn="ctr"/>
            <a:r>
              <a:rPr lang="en-GB" sz="2000" b="1" dirty="0">
                <a:solidFill>
                  <a:schemeClr val="tx1"/>
                </a:solidFill>
                <a:latin typeface="Century Gothic" panose="020B0502020202020204" pitchFamily="34" charset="0"/>
              </a:rPr>
              <a:t>Who cycles the furthest?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1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Show your working using the expanded method. </a:t>
            </a:r>
          </a:p>
          <a:p>
            <a:pPr lvl="0" algn="ctr"/>
            <a:r>
              <a:rPr lang="en-GB" sz="2000" b="1" dirty="0">
                <a:solidFill>
                  <a:srgbClr val="FF0000"/>
                </a:solidFill>
                <a:latin typeface="Century Gothic" panose="020B0502020202020204" pitchFamily="34" charset="0"/>
              </a:rPr>
              <a:t>Peter cycled the furthest.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57" name="Table 56">
            <a:extLst>
              <a:ext uri="{FF2B5EF4-FFF2-40B4-BE49-F238E27FC236}">
                <a16:creationId xmlns:a16="http://schemas.microsoft.com/office/drawing/2014/main" id="{44837BF3-B599-48D0-95EC-2E287FC4231F}"/>
              </a:ext>
            </a:extLst>
          </p:cNvPr>
          <p:cNvGraphicFramePr>
            <a:graphicFrameLocks noGrp="1"/>
          </p:cNvGraphicFramePr>
          <p:nvPr/>
        </p:nvGraphicFramePr>
        <p:xfrm>
          <a:off x="1436090" y="1841229"/>
          <a:ext cx="2037267" cy="3395445"/>
        </p:xfrm>
        <a:graphic>
          <a:graphicData uri="http://schemas.openxmlformats.org/drawingml/2006/table">
            <a:tbl>
              <a:tblPr firstRow="1" bandRow="1">
                <a:tableStyleId>{5940675A-B579-460E-94D1-54222C63F5DA}</a:tableStyleId>
              </a:tblPr>
              <a:tblGrid>
                <a:gridCol w="679089">
                  <a:extLst>
                    <a:ext uri="{9D8B030D-6E8A-4147-A177-3AD203B41FA5}">
                      <a16:colId xmlns:a16="http://schemas.microsoft.com/office/drawing/2014/main" val="3528134454"/>
                    </a:ext>
                  </a:extLst>
                </a:gridCol>
                <a:gridCol w="679089">
                  <a:extLst>
                    <a:ext uri="{9D8B030D-6E8A-4147-A177-3AD203B41FA5}">
                      <a16:colId xmlns:a16="http://schemas.microsoft.com/office/drawing/2014/main" val="3070618480"/>
                    </a:ext>
                  </a:extLst>
                </a:gridCol>
                <a:gridCol w="679089">
                  <a:extLst>
                    <a:ext uri="{9D8B030D-6E8A-4147-A177-3AD203B41FA5}">
                      <a16:colId xmlns:a16="http://schemas.microsoft.com/office/drawing/2014/main" val="2171328521"/>
                    </a:ext>
                  </a:extLst>
                </a:gridCol>
              </a:tblGrid>
              <a:tr h="679089">
                <a:tc>
                  <a:txBody>
                    <a:bodyPr/>
                    <a:lstStyle/>
                    <a:p>
                      <a:pPr algn="ctr"/>
                      <a:endParaRPr lang="en-GB" sz="28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3</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8</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679089">
                <a:tc>
                  <a:txBody>
                    <a:bodyPr/>
                    <a:lstStyle/>
                    <a:p>
                      <a:pPr algn="ctr"/>
                      <a:r>
                        <a:rPr lang="en-GB" sz="2800" b="1" dirty="0">
                          <a:latin typeface="Century Gothic" panose="020B0502020202020204" pitchFamily="34" charset="0"/>
                        </a:rPr>
                        <a:t>x</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7</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9997263"/>
                  </a:ext>
                </a:extLst>
              </a:tr>
              <a:tr h="679089">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5</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6</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1505774887"/>
                  </a:ext>
                </a:extLst>
              </a:tr>
              <a:tr h="679089">
                <a:tc>
                  <a:txBody>
                    <a:bodyPr/>
                    <a:lstStyle/>
                    <a:p>
                      <a:pPr algn="ctr"/>
                      <a:r>
                        <a:rPr lang="en-GB" sz="2800" b="1" dirty="0">
                          <a:solidFill>
                            <a:srgbClr val="FF0000"/>
                          </a:solidFill>
                          <a:latin typeface="Century Gothic" panose="020B0502020202020204" pitchFamily="34" charset="0"/>
                        </a:rPr>
                        <a:t>2</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1</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0</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36530400"/>
                  </a:ext>
                </a:extLst>
              </a:tr>
              <a:tr h="679089">
                <a:tc>
                  <a:txBody>
                    <a:bodyPr/>
                    <a:lstStyle/>
                    <a:p>
                      <a:pPr algn="ctr"/>
                      <a:r>
                        <a:rPr lang="en-GB" sz="2800" b="1" dirty="0">
                          <a:solidFill>
                            <a:srgbClr val="FF0000"/>
                          </a:solidFill>
                          <a:latin typeface="Century Gothic" panose="020B0502020202020204" pitchFamily="34" charset="0"/>
                        </a:rPr>
                        <a:t>2</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6</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6</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28291856"/>
                  </a:ext>
                </a:extLst>
              </a:tr>
            </a:tbl>
          </a:graphicData>
        </a:graphic>
      </p:graphicFrame>
      <p:graphicFrame>
        <p:nvGraphicFramePr>
          <p:cNvPr id="59" name="Table 58">
            <a:extLst>
              <a:ext uri="{FF2B5EF4-FFF2-40B4-BE49-F238E27FC236}">
                <a16:creationId xmlns:a16="http://schemas.microsoft.com/office/drawing/2014/main" id="{0241E8A6-0A5A-490A-AF14-95D9017E9112}"/>
              </a:ext>
            </a:extLst>
          </p:cNvPr>
          <p:cNvGraphicFramePr>
            <a:graphicFrameLocks noGrp="1"/>
          </p:cNvGraphicFramePr>
          <p:nvPr/>
        </p:nvGraphicFramePr>
        <p:xfrm>
          <a:off x="4957057" y="1841229"/>
          <a:ext cx="2037267" cy="3395445"/>
        </p:xfrm>
        <a:graphic>
          <a:graphicData uri="http://schemas.openxmlformats.org/drawingml/2006/table">
            <a:tbl>
              <a:tblPr firstRow="1" bandRow="1">
                <a:tableStyleId>{5940675A-B579-460E-94D1-54222C63F5DA}</a:tableStyleId>
              </a:tblPr>
              <a:tblGrid>
                <a:gridCol w="679089">
                  <a:extLst>
                    <a:ext uri="{9D8B030D-6E8A-4147-A177-3AD203B41FA5}">
                      <a16:colId xmlns:a16="http://schemas.microsoft.com/office/drawing/2014/main" val="3528134454"/>
                    </a:ext>
                  </a:extLst>
                </a:gridCol>
                <a:gridCol w="679089">
                  <a:extLst>
                    <a:ext uri="{9D8B030D-6E8A-4147-A177-3AD203B41FA5}">
                      <a16:colId xmlns:a16="http://schemas.microsoft.com/office/drawing/2014/main" val="3070618480"/>
                    </a:ext>
                  </a:extLst>
                </a:gridCol>
                <a:gridCol w="679089">
                  <a:extLst>
                    <a:ext uri="{9D8B030D-6E8A-4147-A177-3AD203B41FA5}">
                      <a16:colId xmlns:a16="http://schemas.microsoft.com/office/drawing/2014/main" val="2171328521"/>
                    </a:ext>
                  </a:extLst>
                </a:gridCol>
              </a:tblGrid>
              <a:tr h="679089">
                <a:tc>
                  <a:txBody>
                    <a:bodyPr/>
                    <a:lstStyle/>
                    <a:p>
                      <a:pPr algn="ctr"/>
                      <a:endParaRPr lang="en-GB" sz="28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3</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4</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679089">
                <a:tc>
                  <a:txBody>
                    <a:bodyPr/>
                    <a:lstStyle/>
                    <a:p>
                      <a:pPr algn="ctr"/>
                      <a:r>
                        <a:rPr lang="en-GB" sz="2800" b="1" dirty="0">
                          <a:latin typeface="Century Gothic" panose="020B0502020202020204" pitchFamily="34" charset="0"/>
                        </a:rPr>
                        <a:t>x</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8</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9997263"/>
                  </a:ext>
                </a:extLst>
              </a:tr>
              <a:tr h="679089">
                <a:tc>
                  <a:txBody>
                    <a:bodyPr/>
                    <a:lstStyle/>
                    <a:p>
                      <a:pPr algn="ctr"/>
                      <a:endParaRPr lang="en-GB" sz="28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3</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2</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1505774887"/>
                  </a:ext>
                </a:extLst>
              </a:tr>
              <a:tr h="679089">
                <a:tc>
                  <a:txBody>
                    <a:bodyPr/>
                    <a:lstStyle/>
                    <a:p>
                      <a:pPr algn="ctr"/>
                      <a:r>
                        <a:rPr lang="en-GB" sz="2800" b="1" dirty="0">
                          <a:solidFill>
                            <a:srgbClr val="FF0000"/>
                          </a:solidFill>
                          <a:latin typeface="Century Gothic" panose="020B0502020202020204" pitchFamily="34" charset="0"/>
                        </a:rPr>
                        <a:t>2</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4</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0</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36530400"/>
                  </a:ext>
                </a:extLst>
              </a:tr>
              <a:tr h="679089">
                <a:tc>
                  <a:txBody>
                    <a:bodyPr/>
                    <a:lstStyle/>
                    <a:p>
                      <a:pPr algn="ctr"/>
                      <a:r>
                        <a:rPr lang="en-GB" sz="2800" b="1" dirty="0">
                          <a:solidFill>
                            <a:srgbClr val="FF0000"/>
                          </a:solidFill>
                          <a:latin typeface="Century Gothic" panose="020B0502020202020204" pitchFamily="34" charset="0"/>
                        </a:rPr>
                        <a:t>2</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7</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rgbClr val="FF0000"/>
                          </a:solidFill>
                          <a:latin typeface="Century Gothic" panose="020B0502020202020204" pitchFamily="34" charset="0"/>
                        </a:rPr>
                        <a:t>2</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28291856"/>
                  </a:ext>
                </a:extLst>
              </a:tr>
            </a:tbl>
          </a:graphicData>
        </a:graphic>
      </p:graphicFrame>
      <p:grpSp>
        <p:nvGrpSpPr>
          <p:cNvPr id="9" name="Group 8">
            <a:extLst>
              <a:ext uri="{FF2B5EF4-FFF2-40B4-BE49-F238E27FC236}">
                <a16:creationId xmlns:a16="http://schemas.microsoft.com/office/drawing/2014/main" id="{E6F93FA7-F445-438B-9DB4-3736169A8B09}"/>
              </a:ext>
            </a:extLst>
          </p:cNvPr>
          <p:cNvGrpSpPr/>
          <p:nvPr/>
        </p:nvGrpSpPr>
        <p:grpSpPr>
          <a:xfrm>
            <a:off x="3529543" y="3186416"/>
            <a:ext cx="2064965" cy="1394999"/>
            <a:chOff x="2510290" y="3700131"/>
            <a:chExt cx="875747" cy="591615"/>
          </a:xfrm>
        </p:grpSpPr>
        <p:sp>
          <p:nvSpPr>
            <p:cNvPr id="10" name="Rectangle 9">
              <a:extLst>
                <a:ext uri="{FF2B5EF4-FFF2-40B4-BE49-F238E27FC236}">
                  <a16:creationId xmlns:a16="http://schemas.microsoft.com/office/drawing/2014/main" id="{FAF86F1A-CABE-495A-AA02-0488C82BFCE6}"/>
                </a:ext>
              </a:extLst>
            </p:cNvPr>
            <p:cNvSpPr/>
            <p:nvPr/>
          </p:nvSpPr>
          <p:spPr>
            <a:xfrm>
              <a:off x="2510290" y="3700131"/>
              <a:ext cx="875747" cy="290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2000" b="1" dirty="0">
                  <a:solidFill>
                    <a:schemeClr val="tx1"/>
                  </a:solidFill>
                  <a:latin typeface="Century Gothic" panose="020B0502020202020204" pitchFamily="34" charset="0"/>
                </a:rPr>
                <a:t>( </a:t>
              </a:r>
              <a:r>
                <a:rPr lang="en-GB" sz="2000" b="1" dirty="0">
                  <a:solidFill>
                    <a:srgbClr val="FF0000"/>
                  </a:solidFill>
                  <a:latin typeface="Century Gothic" panose="020B0502020202020204" pitchFamily="34" charset="0"/>
                </a:rPr>
                <a:t>7 x 8 </a:t>
              </a:r>
              <a:r>
                <a:rPr lang="en-GB" sz="2000" b="1" dirty="0">
                  <a:solidFill>
                    <a:schemeClr val="tx1"/>
                  </a:solidFill>
                  <a:latin typeface="Century Gothic" panose="020B0502020202020204" pitchFamily="34" charset="0"/>
                </a:rPr>
                <a:t>)</a:t>
              </a:r>
            </a:p>
          </p:txBody>
        </p:sp>
        <p:sp>
          <p:nvSpPr>
            <p:cNvPr id="11" name="Rectangle 10">
              <a:extLst>
                <a:ext uri="{FF2B5EF4-FFF2-40B4-BE49-F238E27FC236}">
                  <a16:creationId xmlns:a16="http://schemas.microsoft.com/office/drawing/2014/main" id="{9C04D976-8C5E-41B9-8D9C-22D4B51D34A2}"/>
                </a:ext>
              </a:extLst>
            </p:cNvPr>
            <p:cNvSpPr/>
            <p:nvPr/>
          </p:nvSpPr>
          <p:spPr>
            <a:xfrm>
              <a:off x="2510290" y="4001381"/>
              <a:ext cx="875747" cy="290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2000" b="1" dirty="0">
                  <a:solidFill>
                    <a:schemeClr val="tx1"/>
                  </a:solidFill>
                  <a:latin typeface="Century Gothic" panose="020B0502020202020204" pitchFamily="34" charset="0"/>
                </a:rPr>
                <a:t>( </a:t>
              </a:r>
              <a:r>
                <a:rPr lang="en-GB" sz="2000" b="1" dirty="0">
                  <a:solidFill>
                    <a:srgbClr val="FF0000"/>
                  </a:solidFill>
                  <a:latin typeface="Century Gothic" panose="020B0502020202020204" pitchFamily="34" charset="0"/>
                </a:rPr>
                <a:t>7 x 30 </a:t>
              </a:r>
              <a:r>
                <a:rPr lang="en-GB" sz="2000" b="1" dirty="0">
                  <a:solidFill>
                    <a:schemeClr val="tx1"/>
                  </a:solidFill>
                  <a:latin typeface="Century Gothic" panose="020B0502020202020204" pitchFamily="34" charset="0"/>
                </a:rPr>
                <a:t>)</a:t>
              </a:r>
              <a:endParaRPr lang="en-GB" sz="1200" b="1" dirty="0">
                <a:solidFill>
                  <a:schemeClr val="tx1"/>
                </a:solidFill>
                <a:latin typeface="Century Gothic" panose="020B0502020202020204" pitchFamily="34" charset="0"/>
              </a:endParaRPr>
            </a:p>
          </p:txBody>
        </p:sp>
      </p:grpSp>
      <p:grpSp>
        <p:nvGrpSpPr>
          <p:cNvPr id="12" name="Group 11">
            <a:extLst>
              <a:ext uri="{FF2B5EF4-FFF2-40B4-BE49-F238E27FC236}">
                <a16:creationId xmlns:a16="http://schemas.microsoft.com/office/drawing/2014/main" id="{F650993B-1567-48ED-BFFB-E72A96F771D0}"/>
              </a:ext>
            </a:extLst>
          </p:cNvPr>
          <p:cNvGrpSpPr/>
          <p:nvPr/>
        </p:nvGrpSpPr>
        <p:grpSpPr>
          <a:xfrm>
            <a:off x="7036747" y="3186416"/>
            <a:ext cx="2064965" cy="1394999"/>
            <a:chOff x="2510290" y="3700131"/>
            <a:chExt cx="875747" cy="591615"/>
          </a:xfrm>
        </p:grpSpPr>
        <p:sp>
          <p:nvSpPr>
            <p:cNvPr id="13" name="Rectangle 12">
              <a:extLst>
                <a:ext uri="{FF2B5EF4-FFF2-40B4-BE49-F238E27FC236}">
                  <a16:creationId xmlns:a16="http://schemas.microsoft.com/office/drawing/2014/main" id="{A001F2C9-4129-46D3-94DE-8FF05AF1A63F}"/>
                </a:ext>
              </a:extLst>
            </p:cNvPr>
            <p:cNvSpPr/>
            <p:nvPr/>
          </p:nvSpPr>
          <p:spPr>
            <a:xfrm>
              <a:off x="2510290" y="3700131"/>
              <a:ext cx="875747" cy="290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2000" b="1" dirty="0">
                  <a:solidFill>
                    <a:schemeClr val="tx1"/>
                  </a:solidFill>
                  <a:latin typeface="Century Gothic" panose="020B0502020202020204" pitchFamily="34" charset="0"/>
                </a:rPr>
                <a:t>( </a:t>
              </a:r>
              <a:r>
                <a:rPr lang="en-GB" sz="2000" b="1" dirty="0">
                  <a:solidFill>
                    <a:srgbClr val="FF0000"/>
                  </a:solidFill>
                  <a:latin typeface="Century Gothic" panose="020B0502020202020204" pitchFamily="34" charset="0"/>
                </a:rPr>
                <a:t>8 x 4 </a:t>
              </a:r>
              <a:r>
                <a:rPr lang="en-GB" sz="2000" b="1" dirty="0">
                  <a:solidFill>
                    <a:schemeClr val="tx1"/>
                  </a:solidFill>
                  <a:latin typeface="Century Gothic" panose="020B0502020202020204" pitchFamily="34" charset="0"/>
                </a:rPr>
                <a:t>)</a:t>
              </a:r>
            </a:p>
          </p:txBody>
        </p:sp>
        <p:sp>
          <p:nvSpPr>
            <p:cNvPr id="14" name="Rectangle 13">
              <a:extLst>
                <a:ext uri="{FF2B5EF4-FFF2-40B4-BE49-F238E27FC236}">
                  <a16:creationId xmlns:a16="http://schemas.microsoft.com/office/drawing/2014/main" id="{4B84AB72-E275-472F-B3AF-CA69A924F097}"/>
                </a:ext>
              </a:extLst>
            </p:cNvPr>
            <p:cNvSpPr/>
            <p:nvPr/>
          </p:nvSpPr>
          <p:spPr>
            <a:xfrm>
              <a:off x="2510290" y="4001381"/>
              <a:ext cx="875747" cy="2903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2000" b="1" dirty="0">
                  <a:solidFill>
                    <a:schemeClr val="tx1"/>
                  </a:solidFill>
                  <a:latin typeface="Century Gothic" panose="020B0502020202020204" pitchFamily="34" charset="0"/>
                </a:rPr>
                <a:t>( </a:t>
              </a:r>
              <a:r>
                <a:rPr lang="en-GB" sz="2000" b="1" dirty="0">
                  <a:solidFill>
                    <a:srgbClr val="FF0000"/>
                  </a:solidFill>
                  <a:latin typeface="Century Gothic" panose="020B0502020202020204" pitchFamily="34" charset="0"/>
                </a:rPr>
                <a:t>8 x 30 </a:t>
              </a:r>
              <a:r>
                <a:rPr lang="en-GB" sz="2000" b="1" dirty="0">
                  <a:solidFill>
                    <a:schemeClr val="tx1"/>
                  </a:solidFill>
                  <a:latin typeface="Century Gothic" panose="020B0502020202020204" pitchFamily="34" charset="0"/>
                </a:rPr>
                <a:t>)</a:t>
              </a:r>
              <a:endParaRPr lang="en-GB" sz="1200" b="1" dirty="0">
                <a:solidFill>
                  <a:schemeClr val="tx1"/>
                </a:solidFill>
                <a:latin typeface="Century Gothic" panose="020B0502020202020204" pitchFamily="34" charset="0"/>
              </a:endParaRPr>
            </a:p>
          </p:txBody>
        </p:sp>
      </p:grpSp>
    </p:spTree>
    <p:extLst>
      <p:ext uri="{BB962C8B-B14F-4D97-AF65-F5344CB8AC3E}">
        <p14:creationId xmlns:p14="http://schemas.microsoft.com/office/powerpoint/2010/main" val="3652018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Find the missing number to complete the calculation.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9" name="Table 8">
            <a:extLst>
              <a:ext uri="{FF2B5EF4-FFF2-40B4-BE49-F238E27FC236}">
                <a16:creationId xmlns:a16="http://schemas.microsoft.com/office/drawing/2014/main" id="{E4DAB5A9-8B4C-4C97-AD44-3414FB982F77}"/>
              </a:ext>
            </a:extLst>
          </p:cNvPr>
          <p:cNvGraphicFramePr>
            <a:graphicFrameLocks noGrp="1"/>
          </p:cNvGraphicFramePr>
          <p:nvPr>
            <p:extLst>
              <p:ext uri="{D42A27DB-BD31-4B8C-83A1-F6EECF244321}">
                <p14:modId xmlns:p14="http://schemas.microsoft.com/office/powerpoint/2010/main" val="1981194023"/>
              </p:ext>
            </p:extLst>
          </p:nvPr>
        </p:nvGraphicFramePr>
        <p:xfrm>
          <a:off x="2163056" y="2201894"/>
          <a:ext cx="2240994" cy="2987992"/>
        </p:xfrm>
        <a:graphic>
          <a:graphicData uri="http://schemas.openxmlformats.org/drawingml/2006/table">
            <a:tbl>
              <a:tblPr firstRow="1" bandRow="1">
                <a:tableStyleId>{5940675A-B579-460E-94D1-54222C63F5DA}</a:tableStyleId>
              </a:tblPr>
              <a:tblGrid>
                <a:gridCol w="746998">
                  <a:extLst>
                    <a:ext uri="{9D8B030D-6E8A-4147-A177-3AD203B41FA5}">
                      <a16:colId xmlns:a16="http://schemas.microsoft.com/office/drawing/2014/main" val="3528134454"/>
                    </a:ext>
                  </a:extLst>
                </a:gridCol>
                <a:gridCol w="746998">
                  <a:extLst>
                    <a:ext uri="{9D8B030D-6E8A-4147-A177-3AD203B41FA5}">
                      <a16:colId xmlns:a16="http://schemas.microsoft.com/office/drawing/2014/main" val="3070618480"/>
                    </a:ext>
                  </a:extLst>
                </a:gridCol>
                <a:gridCol w="746998">
                  <a:extLst>
                    <a:ext uri="{9D8B030D-6E8A-4147-A177-3AD203B41FA5}">
                      <a16:colId xmlns:a16="http://schemas.microsoft.com/office/drawing/2014/main" val="2171328521"/>
                    </a:ext>
                  </a:extLst>
                </a:gridCol>
              </a:tblGrid>
              <a:tr h="746998">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4</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4</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746998">
                <a:tc>
                  <a:txBody>
                    <a:bodyPr/>
                    <a:lstStyle/>
                    <a:p>
                      <a:pPr algn="ctr"/>
                      <a:r>
                        <a:rPr lang="en-GB" sz="3100" b="1" dirty="0">
                          <a:latin typeface="Century Gothic" panose="020B0502020202020204" pitchFamily="34" charset="0"/>
                        </a:rPr>
                        <a:t>x</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3100" b="1" dirty="0">
                        <a:solidFill>
                          <a:schemeClr val="tx1"/>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3100" b="1" dirty="0">
                        <a:solidFill>
                          <a:schemeClr val="tx1"/>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9997263"/>
                  </a:ext>
                </a:extLst>
              </a:tr>
              <a:tr h="746998">
                <a:tc>
                  <a:txBody>
                    <a:bodyPr/>
                    <a:lstStyle/>
                    <a:p>
                      <a:pPr algn="ctr"/>
                      <a:endParaRPr lang="en-GB" sz="31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31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31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5774887"/>
                  </a:ext>
                </a:extLst>
              </a:tr>
              <a:tr h="746998">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3100" b="1" baseline="30000"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3926999121"/>
                  </a:ext>
                </a:extLst>
              </a:tr>
            </a:tbl>
          </a:graphicData>
        </a:graphic>
      </p:graphicFrame>
      <p:sp>
        <p:nvSpPr>
          <p:cNvPr id="4" name="Rectangle 3">
            <a:extLst>
              <a:ext uri="{FF2B5EF4-FFF2-40B4-BE49-F238E27FC236}">
                <a16:creationId xmlns:a16="http://schemas.microsoft.com/office/drawing/2014/main" id="{2151AE76-2C9D-41FD-9008-B5F37E1C8F4B}"/>
              </a:ext>
            </a:extLst>
          </p:cNvPr>
          <p:cNvSpPr/>
          <p:nvPr/>
        </p:nvSpPr>
        <p:spPr>
          <a:xfrm>
            <a:off x="3745123" y="3038505"/>
            <a:ext cx="567771" cy="567771"/>
          </a:xfrm>
          <a:prstGeom prst="rect">
            <a:avLst/>
          </a:prstGeom>
          <a:ln w="19050"/>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5" name="Rectangle 24">
            <a:extLst>
              <a:ext uri="{FF2B5EF4-FFF2-40B4-BE49-F238E27FC236}">
                <a16:creationId xmlns:a16="http://schemas.microsoft.com/office/drawing/2014/main" id="{6931D007-9259-42E4-903B-A60DB2F60CA2}"/>
              </a:ext>
            </a:extLst>
          </p:cNvPr>
          <p:cNvSpPr/>
          <p:nvPr/>
        </p:nvSpPr>
        <p:spPr>
          <a:xfrm>
            <a:off x="3745123" y="3781322"/>
            <a:ext cx="567771" cy="567771"/>
          </a:xfrm>
          <a:prstGeom prst="rect">
            <a:avLst/>
          </a:prstGeom>
          <a:ln w="19050"/>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6" name="Rectangle 25">
            <a:extLst>
              <a:ext uri="{FF2B5EF4-FFF2-40B4-BE49-F238E27FC236}">
                <a16:creationId xmlns:a16="http://schemas.microsoft.com/office/drawing/2014/main" id="{2F76B4DC-9EFE-4354-836A-139048FC2256}"/>
              </a:ext>
            </a:extLst>
          </p:cNvPr>
          <p:cNvSpPr/>
          <p:nvPr/>
        </p:nvSpPr>
        <p:spPr>
          <a:xfrm>
            <a:off x="2999667" y="3781322"/>
            <a:ext cx="567771" cy="567771"/>
          </a:xfrm>
          <a:prstGeom prst="rect">
            <a:avLst/>
          </a:prstGeom>
          <a:ln w="19050"/>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7" name="Rectangle 26">
            <a:extLst>
              <a:ext uri="{FF2B5EF4-FFF2-40B4-BE49-F238E27FC236}">
                <a16:creationId xmlns:a16="http://schemas.microsoft.com/office/drawing/2014/main" id="{66BF0DE2-3660-43E2-8BDD-2445B7BF77CD}"/>
              </a:ext>
            </a:extLst>
          </p:cNvPr>
          <p:cNvSpPr/>
          <p:nvPr/>
        </p:nvSpPr>
        <p:spPr>
          <a:xfrm>
            <a:off x="2239388" y="3781322"/>
            <a:ext cx="567771" cy="567771"/>
          </a:xfrm>
          <a:prstGeom prst="rect">
            <a:avLst/>
          </a:prstGeom>
          <a:ln w="19050"/>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6" name="TextBox 5">
            <a:extLst>
              <a:ext uri="{FF2B5EF4-FFF2-40B4-BE49-F238E27FC236}">
                <a16:creationId xmlns:a16="http://schemas.microsoft.com/office/drawing/2014/main" id="{9C075B0A-C4DC-456A-BA13-B082A4B9274E}"/>
              </a:ext>
            </a:extLst>
          </p:cNvPr>
          <p:cNvSpPr txBox="1"/>
          <p:nvPr/>
        </p:nvSpPr>
        <p:spPr>
          <a:xfrm>
            <a:off x="3191186" y="4512496"/>
            <a:ext cx="300082" cy="338554"/>
          </a:xfrm>
          <a:prstGeom prst="rect">
            <a:avLst/>
          </a:prstGeom>
          <a:noFill/>
        </p:spPr>
        <p:txBody>
          <a:bodyPr wrap="none" rtlCol="0">
            <a:spAutoFit/>
          </a:bodyPr>
          <a:lstStyle/>
          <a:p>
            <a:r>
              <a:rPr lang="en-GB" sz="1600" b="1" dirty="0">
                <a:latin typeface="Century Gothic" panose="020B0502020202020204" pitchFamily="34" charset="0"/>
              </a:rPr>
              <a:t>1</a:t>
            </a:r>
          </a:p>
        </p:txBody>
      </p:sp>
      <p:graphicFrame>
        <p:nvGraphicFramePr>
          <p:cNvPr id="90" name="Table 4">
            <a:extLst>
              <a:ext uri="{FF2B5EF4-FFF2-40B4-BE49-F238E27FC236}">
                <a16:creationId xmlns:a16="http://schemas.microsoft.com/office/drawing/2014/main" id="{1C50415A-A934-4C01-B1A4-4A990914DF69}"/>
              </a:ext>
            </a:extLst>
          </p:cNvPr>
          <p:cNvGraphicFramePr>
            <a:graphicFrameLocks noGrp="1"/>
          </p:cNvGraphicFramePr>
          <p:nvPr>
            <p:extLst>
              <p:ext uri="{D42A27DB-BD31-4B8C-83A1-F6EECF244321}">
                <p14:modId xmlns:p14="http://schemas.microsoft.com/office/powerpoint/2010/main" val="1050424509"/>
              </p:ext>
            </p:extLst>
          </p:nvPr>
        </p:nvGraphicFramePr>
        <p:xfrm>
          <a:off x="4898570" y="2041071"/>
          <a:ext cx="1992087" cy="3380015"/>
        </p:xfrm>
        <a:graphic>
          <a:graphicData uri="http://schemas.openxmlformats.org/drawingml/2006/table">
            <a:tbl>
              <a:tblPr firstRow="1" bandRow="1">
                <a:tableStyleId>{5940675A-B579-460E-94D1-54222C63F5DA}</a:tableStyleId>
              </a:tblPr>
              <a:tblGrid>
                <a:gridCol w="1992087">
                  <a:extLst>
                    <a:ext uri="{9D8B030D-6E8A-4147-A177-3AD203B41FA5}">
                      <a16:colId xmlns:a16="http://schemas.microsoft.com/office/drawing/2014/main" val="1271041949"/>
                    </a:ext>
                  </a:extLst>
                </a:gridCol>
              </a:tblGrid>
              <a:tr h="3380015">
                <a:tc>
                  <a:txBody>
                    <a:bodyPr/>
                    <a:lstStyle/>
                    <a:p>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845649809"/>
                  </a:ext>
                </a:extLst>
              </a:tr>
            </a:tbl>
          </a:graphicData>
        </a:graphic>
      </p:graphicFrame>
      <p:sp>
        <p:nvSpPr>
          <p:cNvPr id="91" name="Oval 90">
            <a:extLst>
              <a:ext uri="{FF2B5EF4-FFF2-40B4-BE49-F238E27FC236}">
                <a16:creationId xmlns:a16="http://schemas.microsoft.com/office/drawing/2014/main" id="{C5C7F8FD-5E72-44C5-B415-A5CDE7CEFBB6}"/>
              </a:ext>
            </a:extLst>
          </p:cNvPr>
          <p:cNvSpPr>
            <a:spLocks noChangeAspect="1"/>
          </p:cNvSpPr>
          <p:nvPr/>
        </p:nvSpPr>
        <p:spPr>
          <a:xfrm>
            <a:off x="5032080" y="4792909"/>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92" name="Oval 91">
            <a:extLst>
              <a:ext uri="{FF2B5EF4-FFF2-40B4-BE49-F238E27FC236}">
                <a16:creationId xmlns:a16="http://schemas.microsoft.com/office/drawing/2014/main" id="{941D8E71-444F-4D49-9F23-A9D1AA42128F}"/>
              </a:ext>
            </a:extLst>
          </p:cNvPr>
          <p:cNvSpPr>
            <a:spLocks noChangeAspect="1"/>
          </p:cNvSpPr>
          <p:nvPr/>
        </p:nvSpPr>
        <p:spPr>
          <a:xfrm>
            <a:off x="5578445" y="4792909"/>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93" name="Oval 92">
            <a:extLst>
              <a:ext uri="{FF2B5EF4-FFF2-40B4-BE49-F238E27FC236}">
                <a16:creationId xmlns:a16="http://schemas.microsoft.com/office/drawing/2014/main" id="{9238DAA8-DDD0-4EA1-8953-FAE119F2C8FA}"/>
              </a:ext>
            </a:extLst>
          </p:cNvPr>
          <p:cNvSpPr>
            <a:spLocks noChangeAspect="1"/>
          </p:cNvSpPr>
          <p:nvPr/>
        </p:nvSpPr>
        <p:spPr>
          <a:xfrm>
            <a:off x="6124810" y="4792909"/>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
        <p:nvSpPr>
          <p:cNvPr id="94" name="Oval 93">
            <a:extLst>
              <a:ext uri="{FF2B5EF4-FFF2-40B4-BE49-F238E27FC236}">
                <a16:creationId xmlns:a16="http://schemas.microsoft.com/office/drawing/2014/main" id="{3D7B5A77-272B-4608-8333-BA0175E27BFA}"/>
              </a:ext>
            </a:extLst>
          </p:cNvPr>
          <p:cNvSpPr>
            <a:spLocks noChangeAspect="1"/>
          </p:cNvSpPr>
          <p:nvPr/>
        </p:nvSpPr>
        <p:spPr>
          <a:xfrm>
            <a:off x="6671175" y="4792909"/>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
        <p:nvSpPr>
          <p:cNvPr id="95" name="Oval 94">
            <a:extLst>
              <a:ext uri="{FF2B5EF4-FFF2-40B4-BE49-F238E27FC236}">
                <a16:creationId xmlns:a16="http://schemas.microsoft.com/office/drawing/2014/main" id="{A88E59A2-8B69-4823-8BF5-71E70DDFEA38}"/>
              </a:ext>
            </a:extLst>
          </p:cNvPr>
          <p:cNvSpPr>
            <a:spLocks noChangeAspect="1"/>
          </p:cNvSpPr>
          <p:nvPr/>
        </p:nvSpPr>
        <p:spPr>
          <a:xfrm>
            <a:off x="5032080" y="4264541"/>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96" name="Oval 95">
            <a:extLst>
              <a:ext uri="{FF2B5EF4-FFF2-40B4-BE49-F238E27FC236}">
                <a16:creationId xmlns:a16="http://schemas.microsoft.com/office/drawing/2014/main" id="{4E062434-F545-44C7-9C34-594BA78BFB00}"/>
              </a:ext>
            </a:extLst>
          </p:cNvPr>
          <p:cNvSpPr>
            <a:spLocks noChangeAspect="1"/>
          </p:cNvSpPr>
          <p:nvPr/>
        </p:nvSpPr>
        <p:spPr>
          <a:xfrm>
            <a:off x="5578445" y="4264541"/>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97" name="Oval 96">
            <a:extLst>
              <a:ext uri="{FF2B5EF4-FFF2-40B4-BE49-F238E27FC236}">
                <a16:creationId xmlns:a16="http://schemas.microsoft.com/office/drawing/2014/main" id="{EAB96676-CDF3-4682-A150-CCBEDE46BCAC}"/>
              </a:ext>
            </a:extLst>
          </p:cNvPr>
          <p:cNvSpPr>
            <a:spLocks noChangeAspect="1"/>
          </p:cNvSpPr>
          <p:nvPr/>
        </p:nvSpPr>
        <p:spPr>
          <a:xfrm>
            <a:off x="6124810" y="4264541"/>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
        <p:nvSpPr>
          <p:cNvPr id="98" name="Oval 97">
            <a:extLst>
              <a:ext uri="{FF2B5EF4-FFF2-40B4-BE49-F238E27FC236}">
                <a16:creationId xmlns:a16="http://schemas.microsoft.com/office/drawing/2014/main" id="{748F3F15-EE94-4CC5-B5DA-FB254816718C}"/>
              </a:ext>
            </a:extLst>
          </p:cNvPr>
          <p:cNvSpPr>
            <a:spLocks noChangeAspect="1"/>
          </p:cNvSpPr>
          <p:nvPr/>
        </p:nvSpPr>
        <p:spPr>
          <a:xfrm>
            <a:off x="6671175" y="4264541"/>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
        <p:nvSpPr>
          <p:cNvPr id="99" name="Oval 98">
            <a:extLst>
              <a:ext uri="{FF2B5EF4-FFF2-40B4-BE49-F238E27FC236}">
                <a16:creationId xmlns:a16="http://schemas.microsoft.com/office/drawing/2014/main" id="{520713E3-3A50-4FCC-967E-1497BA42BF9A}"/>
              </a:ext>
            </a:extLst>
          </p:cNvPr>
          <p:cNvSpPr>
            <a:spLocks noChangeAspect="1"/>
          </p:cNvSpPr>
          <p:nvPr/>
        </p:nvSpPr>
        <p:spPr>
          <a:xfrm>
            <a:off x="5032080" y="3736173"/>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00" name="Oval 99">
            <a:extLst>
              <a:ext uri="{FF2B5EF4-FFF2-40B4-BE49-F238E27FC236}">
                <a16:creationId xmlns:a16="http://schemas.microsoft.com/office/drawing/2014/main" id="{31C8582A-25D9-4692-B7DC-36AFF199163A}"/>
              </a:ext>
            </a:extLst>
          </p:cNvPr>
          <p:cNvSpPr>
            <a:spLocks noChangeAspect="1"/>
          </p:cNvSpPr>
          <p:nvPr/>
        </p:nvSpPr>
        <p:spPr>
          <a:xfrm>
            <a:off x="5578445" y="3736173"/>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01" name="Oval 100">
            <a:extLst>
              <a:ext uri="{FF2B5EF4-FFF2-40B4-BE49-F238E27FC236}">
                <a16:creationId xmlns:a16="http://schemas.microsoft.com/office/drawing/2014/main" id="{39C04341-F966-4F05-9D38-9475A8E99392}"/>
              </a:ext>
            </a:extLst>
          </p:cNvPr>
          <p:cNvSpPr>
            <a:spLocks noChangeAspect="1"/>
          </p:cNvSpPr>
          <p:nvPr/>
        </p:nvSpPr>
        <p:spPr>
          <a:xfrm>
            <a:off x="6124810" y="3736173"/>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
        <p:nvSpPr>
          <p:cNvPr id="102" name="Oval 101">
            <a:extLst>
              <a:ext uri="{FF2B5EF4-FFF2-40B4-BE49-F238E27FC236}">
                <a16:creationId xmlns:a16="http://schemas.microsoft.com/office/drawing/2014/main" id="{0B892A5C-9B85-4FA7-A0BF-F3F677BC99C7}"/>
              </a:ext>
            </a:extLst>
          </p:cNvPr>
          <p:cNvSpPr>
            <a:spLocks noChangeAspect="1"/>
          </p:cNvSpPr>
          <p:nvPr/>
        </p:nvSpPr>
        <p:spPr>
          <a:xfrm>
            <a:off x="6671175" y="3736173"/>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
        <p:nvSpPr>
          <p:cNvPr id="103" name="Oval 102">
            <a:extLst>
              <a:ext uri="{FF2B5EF4-FFF2-40B4-BE49-F238E27FC236}">
                <a16:creationId xmlns:a16="http://schemas.microsoft.com/office/drawing/2014/main" id="{31A9A155-0BC7-4CF4-9486-FA376DDE0923}"/>
              </a:ext>
            </a:extLst>
          </p:cNvPr>
          <p:cNvSpPr>
            <a:spLocks noChangeAspect="1"/>
          </p:cNvSpPr>
          <p:nvPr/>
        </p:nvSpPr>
        <p:spPr>
          <a:xfrm>
            <a:off x="5032080" y="3207805"/>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04" name="Oval 103">
            <a:extLst>
              <a:ext uri="{FF2B5EF4-FFF2-40B4-BE49-F238E27FC236}">
                <a16:creationId xmlns:a16="http://schemas.microsoft.com/office/drawing/2014/main" id="{8415DF7F-79A0-4AC0-884E-E20B545745FE}"/>
              </a:ext>
            </a:extLst>
          </p:cNvPr>
          <p:cNvSpPr>
            <a:spLocks noChangeAspect="1"/>
          </p:cNvSpPr>
          <p:nvPr/>
        </p:nvSpPr>
        <p:spPr>
          <a:xfrm>
            <a:off x="5578445" y="3207805"/>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05" name="Oval 104">
            <a:extLst>
              <a:ext uri="{FF2B5EF4-FFF2-40B4-BE49-F238E27FC236}">
                <a16:creationId xmlns:a16="http://schemas.microsoft.com/office/drawing/2014/main" id="{349A6494-1FAD-4936-8752-D5226CB1FB6B}"/>
              </a:ext>
            </a:extLst>
          </p:cNvPr>
          <p:cNvSpPr>
            <a:spLocks noChangeAspect="1"/>
          </p:cNvSpPr>
          <p:nvPr/>
        </p:nvSpPr>
        <p:spPr>
          <a:xfrm>
            <a:off x="6124810" y="3207805"/>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
        <p:nvSpPr>
          <p:cNvPr id="106" name="Oval 105">
            <a:extLst>
              <a:ext uri="{FF2B5EF4-FFF2-40B4-BE49-F238E27FC236}">
                <a16:creationId xmlns:a16="http://schemas.microsoft.com/office/drawing/2014/main" id="{A959E30E-8031-4749-BE86-F99B5A1088DF}"/>
              </a:ext>
            </a:extLst>
          </p:cNvPr>
          <p:cNvSpPr>
            <a:spLocks noChangeAspect="1"/>
          </p:cNvSpPr>
          <p:nvPr/>
        </p:nvSpPr>
        <p:spPr>
          <a:xfrm>
            <a:off x="6671175" y="3207805"/>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
        <p:nvSpPr>
          <p:cNvPr id="107" name="Oval 106">
            <a:extLst>
              <a:ext uri="{FF2B5EF4-FFF2-40B4-BE49-F238E27FC236}">
                <a16:creationId xmlns:a16="http://schemas.microsoft.com/office/drawing/2014/main" id="{6F16AACA-E618-435D-AAAE-8FA09E23631D}"/>
              </a:ext>
            </a:extLst>
          </p:cNvPr>
          <p:cNvSpPr>
            <a:spLocks noChangeAspect="1"/>
          </p:cNvSpPr>
          <p:nvPr/>
        </p:nvSpPr>
        <p:spPr>
          <a:xfrm>
            <a:off x="5032080" y="2678476"/>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08" name="Oval 107">
            <a:extLst>
              <a:ext uri="{FF2B5EF4-FFF2-40B4-BE49-F238E27FC236}">
                <a16:creationId xmlns:a16="http://schemas.microsoft.com/office/drawing/2014/main" id="{B7A1C369-8872-4DCC-AA66-DFDAED20628C}"/>
              </a:ext>
            </a:extLst>
          </p:cNvPr>
          <p:cNvSpPr>
            <a:spLocks noChangeAspect="1"/>
          </p:cNvSpPr>
          <p:nvPr/>
        </p:nvSpPr>
        <p:spPr>
          <a:xfrm>
            <a:off x="5578445" y="2678476"/>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09" name="Oval 108">
            <a:extLst>
              <a:ext uri="{FF2B5EF4-FFF2-40B4-BE49-F238E27FC236}">
                <a16:creationId xmlns:a16="http://schemas.microsoft.com/office/drawing/2014/main" id="{76279535-C72A-412D-94F4-B8577F8F9F5E}"/>
              </a:ext>
            </a:extLst>
          </p:cNvPr>
          <p:cNvSpPr>
            <a:spLocks noChangeAspect="1"/>
          </p:cNvSpPr>
          <p:nvPr/>
        </p:nvSpPr>
        <p:spPr>
          <a:xfrm>
            <a:off x="6124810" y="2678476"/>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
        <p:nvSpPr>
          <p:cNvPr id="110" name="Oval 109">
            <a:extLst>
              <a:ext uri="{FF2B5EF4-FFF2-40B4-BE49-F238E27FC236}">
                <a16:creationId xmlns:a16="http://schemas.microsoft.com/office/drawing/2014/main" id="{E18ECC5D-9EBD-44B9-B1CD-429AA2A55152}"/>
              </a:ext>
            </a:extLst>
          </p:cNvPr>
          <p:cNvSpPr>
            <a:spLocks noChangeAspect="1"/>
          </p:cNvSpPr>
          <p:nvPr/>
        </p:nvSpPr>
        <p:spPr>
          <a:xfrm>
            <a:off x="6671175" y="2678476"/>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
        <p:nvSpPr>
          <p:cNvPr id="111" name="Oval 110">
            <a:extLst>
              <a:ext uri="{FF2B5EF4-FFF2-40B4-BE49-F238E27FC236}">
                <a16:creationId xmlns:a16="http://schemas.microsoft.com/office/drawing/2014/main" id="{8DC5EF8B-1747-4741-84DD-0EF4B95DBF46}"/>
              </a:ext>
            </a:extLst>
          </p:cNvPr>
          <p:cNvSpPr>
            <a:spLocks noChangeAspect="1"/>
          </p:cNvSpPr>
          <p:nvPr/>
        </p:nvSpPr>
        <p:spPr>
          <a:xfrm>
            <a:off x="5032080" y="2150108"/>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12" name="Oval 111">
            <a:extLst>
              <a:ext uri="{FF2B5EF4-FFF2-40B4-BE49-F238E27FC236}">
                <a16:creationId xmlns:a16="http://schemas.microsoft.com/office/drawing/2014/main" id="{EEC41061-2164-48E4-BB45-2C73A8388BB5}"/>
              </a:ext>
            </a:extLst>
          </p:cNvPr>
          <p:cNvSpPr>
            <a:spLocks noChangeAspect="1"/>
          </p:cNvSpPr>
          <p:nvPr/>
        </p:nvSpPr>
        <p:spPr>
          <a:xfrm>
            <a:off x="5578445" y="2150108"/>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13" name="Oval 112">
            <a:extLst>
              <a:ext uri="{FF2B5EF4-FFF2-40B4-BE49-F238E27FC236}">
                <a16:creationId xmlns:a16="http://schemas.microsoft.com/office/drawing/2014/main" id="{3292F2B3-A271-49D4-B836-525420B721D0}"/>
              </a:ext>
            </a:extLst>
          </p:cNvPr>
          <p:cNvSpPr>
            <a:spLocks noChangeAspect="1"/>
          </p:cNvSpPr>
          <p:nvPr/>
        </p:nvSpPr>
        <p:spPr>
          <a:xfrm>
            <a:off x="6124810" y="2150108"/>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
        <p:nvSpPr>
          <p:cNvPr id="114" name="Oval 113">
            <a:extLst>
              <a:ext uri="{FF2B5EF4-FFF2-40B4-BE49-F238E27FC236}">
                <a16:creationId xmlns:a16="http://schemas.microsoft.com/office/drawing/2014/main" id="{A695C66C-C4FA-4970-9F8C-7DE38F10E245}"/>
              </a:ext>
            </a:extLst>
          </p:cNvPr>
          <p:cNvSpPr>
            <a:spLocks noChangeAspect="1"/>
          </p:cNvSpPr>
          <p:nvPr/>
        </p:nvSpPr>
        <p:spPr>
          <a:xfrm>
            <a:off x="6671175" y="2150108"/>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3315919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Find the missing number to complete the calculation.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3" name="Table 4">
            <a:extLst>
              <a:ext uri="{FF2B5EF4-FFF2-40B4-BE49-F238E27FC236}">
                <a16:creationId xmlns:a16="http://schemas.microsoft.com/office/drawing/2014/main" id="{29F0D803-9831-431C-8954-BBA69B9C099E}"/>
              </a:ext>
            </a:extLst>
          </p:cNvPr>
          <p:cNvGraphicFramePr>
            <a:graphicFrameLocks noGrp="1"/>
          </p:cNvGraphicFramePr>
          <p:nvPr>
            <p:extLst>
              <p:ext uri="{D42A27DB-BD31-4B8C-83A1-F6EECF244321}">
                <p14:modId xmlns:p14="http://schemas.microsoft.com/office/powerpoint/2010/main" val="1703629072"/>
              </p:ext>
            </p:extLst>
          </p:nvPr>
        </p:nvGraphicFramePr>
        <p:xfrm>
          <a:off x="4898570" y="2041071"/>
          <a:ext cx="1992087" cy="3380015"/>
        </p:xfrm>
        <a:graphic>
          <a:graphicData uri="http://schemas.openxmlformats.org/drawingml/2006/table">
            <a:tbl>
              <a:tblPr firstRow="1" bandRow="1">
                <a:tableStyleId>{5940675A-B579-460E-94D1-54222C63F5DA}</a:tableStyleId>
              </a:tblPr>
              <a:tblGrid>
                <a:gridCol w="1992087">
                  <a:extLst>
                    <a:ext uri="{9D8B030D-6E8A-4147-A177-3AD203B41FA5}">
                      <a16:colId xmlns:a16="http://schemas.microsoft.com/office/drawing/2014/main" val="1271041949"/>
                    </a:ext>
                  </a:extLst>
                </a:gridCol>
              </a:tblGrid>
              <a:tr h="3380015">
                <a:tc>
                  <a:txBody>
                    <a:bodyPr/>
                    <a:lstStyle/>
                    <a:p>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845649809"/>
                  </a:ext>
                </a:extLst>
              </a:tr>
            </a:tbl>
          </a:graphicData>
        </a:graphic>
      </p:graphicFrame>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9" name="Table 8">
            <a:extLst>
              <a:ext uri="{FF2B5EF4-FFF2-40B4-BE49-F238E27FC236}">
                <a16:creationId xmlns:a16="http://schemas.microsoft.com/office/drawing/2014/main" id="{E4DAB5A9-8B4C-4C97-AD44-3414FB982F77}"/>
              </a:ext>
            </a:extLst>
          </p:cNvPr>
          <p:cNvGraphicFramePr>
            <a:graphicFrameLocks noGrp="1"/>
          </p:cNvGraphicFramePr>
          <p:nvPr>
            <p:extLst>
              <p:ext uri="{D42A27DB-BD31-4B8C-83A1-F6EECF244321}">
                <p14:modId xmlns:p14="http://schemas.microsoft.com/office/powerpoint/2010/main" val="2384561489"/>
              </p:ext>
            </p:extLst>
          </p:nvPr>
        </p:nvGraphicFramePr>
        <p:xfrm>
          <a:off x="2163056" y="2201894"/>
          <a:ext cx="2240994" cy="2987992"/>
        </p:xfrm>
        <a:graphic>
          <a:graphicData uri="http://schemas.openxmlformats.org/drawingml/2006/table">
            <a:tbl>
              <a:tblPr firstRow="1" bandRow="1">
                <a:tableStyleId>{5940675A-B579-460E-94D1-54222C63F5DA}</a:tableStyleId>
              </a:tblPr>
              <a:tblGrid>
                <a:gridCol w="746998">
                  <a:extLst>
                    <a:ext uri="{9D8B030D-6E8A-4147-A177-3AD203B41FA5}">
                      <a16:colId xmlns:a16="http://schemas.microsoft.com/office/drawing/2014/main" val="3528134454"/>
                    </a:ext>
                  </a:extLst>
                </a:gridCol>
                <a:gridCol w="746998">
                  <a:extLst>
                    <a:ext uri="{9D8B030D-6E8A-4147-A177-3AD203B41FA5}">
                      <a16:colId xmlns:a16="http://schemas.microsoft.com/office/drawing/2014/main" val="3070618480"/>
                    </a:ext>
                  </a:extLst>
                </a:gridCol>
                <a:gridCol w="746998">
                  <a:extLst>
                    <a:ext uri="{9D8B030D-6E8A-4147-A177-3AD203B41FA5}">
                      <a16:colId xmlns:a16="http://schemas.microsoft.com/office/drawing/2014/main" val="2171328521"/>
                    </a:ext>
                  </a:extLst>
                </a:gridCol>
              </a:tblGrid>
              <a:tr h="746998">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4</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4</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746998">
                <a:tc>
                  <a:txBody>
                    <a:bodyPr/>
                    <a:lstStyle/>
                    <a:p>
                      <a:pPr algn="ctr"/>
                      <a:r>
                        <a:rPr lang="en-GB" sz="3100" b="1" dirty="0">
                          <a:latin typeface="Century Gothic" panose="020B0502020202020204" pitchFamily="34" charset="0"/>
                        </a:rPr>
                        <a:t>x</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3100" b="1" dirty="0">
                        <a:solidFill>
                          <a:schemeClr val="tx1"/>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3100" b="1" dirty="0">
                        <a:solidFill>
                          <a:schemeClr val="tx1"/>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9997263"/>
                  </a:ext>
                </a:extLst>
              </a:tr>
              <a:tr h="746998">
                <a:tc>
                  <a:txBody>
                    <a:bodyPr/>
                    <a:lstStyle/>
                    <a:p>
                      <a:pPr algn="ctr"/>
                      <a:endParaRPr lang="en-GB" sz="31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31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3100" b="1"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5774887"/>
                  </a:ext>
                </a:extLst>
              </a:tr>
              <a:tr h="746998">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3100" b="1" baseline="30000" dirty="0">
                        <a:solidFill>
                          <a:srgbClr val="FF0000"/>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3926999121"/>
                  </a:ext>
                </a:extLst>
              </a:tr>
            </a:tbl>
          </a:graphicData>
        </a:graphic>
      </p:graphicFrame>
      <p:sp>
        <p:nvSpPr>
          <p:cNvPr id="4" name="Rectangle 3">
            <a:extLst>
              <a:ext uri="{FF2B5EF4-FFF2-40B4-BE49-F238E27FC236}">
                <a16:creationId xmlns:a16="http://schemas.microsoft.com/office/drawing/2014/main" id="{2151AE76-2C9D-41FD-9008-B5F37E1C8F4B}"/>
              </a:ext>
            </a:extLst>
          </p:cNvPr>
          <p:cNvSpPr/>
          <p:nvPr/>
        </p:nvSpPr>
        <p:spPr>
          <a:xfrm>
            <a:off x="3745123" y="3038505"/>
            <a:ext cx="567771" cy="567771"/>
          </a:xfrm>
          <a:prstGeom prst="rect">
            <a:avLst/>
          </a:prstGeom>
          <a:ln w="19050"/>
        </p:spPr>
        <p:style>
          <a:lnRef idx="2">
            <a:schemeClr val="accent6"/>
          </a:lnRef>
          <a:fillRef idx="1">
            <a:schemeClr val="lt1"/>
          </a:fillRef>
          <a:effectRef idx="0">
            <a:schemeClr val="accent6"/>
          </a:effectRef>
          <a:fontRef idx="minor">
            <a:schemeClr val="dk1"/>
          </a:fontRef>
        </p:style>
        <p:txBody>
          <a:bodyPr rtlCol="0" anchor="ctr"/>
          <a:lstStyle/>
          <a:p>
            <a:pPr algn="ctr"/>
            <a:r>
              <a:rPr lang="en-GB" sz="3200" b="1" dirty="0">
                <a:solidFill>
                  <a:srgbClr val="FF0000"/>
                </a:solidFill>
                <a:latin typeface="Century Gothic" panose="020B0502020202020204" pitchFamily="34" charset="0"/>
              </a:rPr>
              <a:t>3</a:t>
            </a:r>
          </a:p>
        </p:txBody>
      </p:sp>
      <p:sp>
        <p:nvSpPr>
          <p:cNvPr id="25" name="Rectangle 24">
            <a:extLst>
              <a:ext uri="{FF2B5EF4-FFF2-40B4-BE49-F238E27FC236}">
                <a16:creationId xmlns:a16="http://schemas.microsoft.com/office/drawing/2014/main" id="{6931D007-9259-42E4-903B-A60DB2F60CA2}"/>
              </a:ext>
            </a:extLst>
          </p:cNvPr>
          <p:cNvSpPr/>
          <p:nvPr/>
        </p:nvSpPr>
        <p:spPr>
          <a:xfrm>
            <a:off x="3745123" y="3781322"/>
            <a:ext cx="567771" cy="567771"/>
          </a:xfrm>
          <a:prstGeom prst="rect">
            <a:avLst/>
          </a:prstGeom>
          <a:ln w="19050"/>
        </p:spPr>
        <p:style>
          <a:lnRef idx="2">
            <a:schemeClr val="accent6"/>
          </a:lnRef>
          <a:fillRef idx="1">
            <a:schemeClr val="lt1"/>
          </a:fillRef>
          <a:effectRef idx="0">
            <a:schemeClr val="accent6"/>
          </a:effectRef>
          <a:fontRef idx="minor">
            <a:schemeClr val="dk1"/>
          </a:fontRef>
        </p:style>
        <p:txBody>
          <a:bodyPr rtlCol="0" anchor="ctr"/>
          <a:lstStyle/>
          <a:p>
            <a:pPr algn="ctr"/>
            <a:r>
              <a:rPr lang="en-GB" sz="3200" b="1" dirty="0">
                <a:solidFill>
                  <a:srgbClr val="FF0000"/>
                </a:solidFill>
                <a:latin typeface="Century Gothic" panose="020B0502020202020204" pitchFamily="34" charset="0"/>
              </a:rPr>
              <a:t>2</a:t>
            </a:r>
          </a:p>
        </p:txBody>
      </p:sp>
      <p:sp>
        <p:nvSpPr>
          <p:cNvPr id="26" name="Rectangle 25">
            <a:extLst>
              <a:ext uri="{FF2B5EF4-FFF2-40B4-BE49-F238E27FC236}">
                <a16:creationId xmlns:a16="http://schemas.microsoft.com/office/drawing/2014/main" id="{2F76B4DC-9EFE-4354-836A-139048FC2256}"/>
              </a:ext>
            </a:extLst>
          </p:cNvPr>
          <p:cNvSpPr/>
          <p:nvPr/>
        </p:nvSpPr>
        <p:spPr>
          <a:xfrm>
            <a:off x="2999667" y="3781322"/>
            <a:ext cx="567771" cy="567771"/>
          </a:xfrm>
          <a:prstGeom prst="rect">
            <a:avLst/>
          </a:prstGeom>
          <a:ln w="19050"/>
        </p:spPr>
        <p:style>
          <a:lnRef idx="2">
            <a:schemeClr val="accent6"/>
          </a:lnRef>
          <a:fillRef idx="1">
            <a:schemeClr val="lt1"/>
          </a:fillRef>
          <a:effectRef idx="0">
            <a:schemeClr val="accent6"/>
          </a:effectRef>
          <a:fontRef idx="minor">
            <a:schemeClr val="dk1"/>
          </a:fontRef>
        </p:style>
        <p:txBody>
          <a:bodyPr rtlCol="0" anchor="ctr"/>
          <a:lstStyle/>
          <a:p>
            <a:pPr algn="ctr"/>
            <a:r>
              <a:rPr lang="en-GB" sz="3200" b="1" dirty="0">
                <a:solidFill>
                  <a:srgbClr val="FF0000"/>
                </a:solidFill>
                <a:latin typeface="Century Gothic" panose="020B0502020202020204" pitchFamily="34" charset="0"/>
              </a:rPr>
              <a:t>3</a:t>
            </a:r>
          </a:p>
        </p:txBody>
      </p:sp>
      <p:sp>
        <p:nvSpPr>
          <p:cNvPr id="27" name="Rectangle 26">
            <a:extLst>
              <a:ext uri="{FF2B5EF4-FFF2-40B4-BE49-F238E27FC236}">
                <a16:creationId xmlns:a16="http://schemas.microsoft.com/office/drawing/2014/main" id="{66BF0DE2-3660-43E2-8BDD-2445B7BF77CD}"/>
              </a:ext>
            </a:extLst>
          </p:cNvPr>
          <p:cNvSpPr/>
          <p:nvPr/>
        </p:nvSpPr>
        <p:spPr>
          <a:xfrm>
            <a:off x="2239388" y="3781322"/>
            <a:ext cx="567771" cy="567771"/>
          </a:xfrm>
          <a:prstGeom prst="rect">
            <a:avLst/>
          </a:prstGeom>
          <a:ln w="19050"/>
        </p:spPr>
        <p:style>
          <a:lnRef idx="2">
            <a:schemeClr val="accent6"/>
          </a:lnRef>
          <a:fillRef idx="1">
            <a:schemeClr val="lt1"/>
          </a:fillRef>
          <a:effectRef idx="0">
            <a:schemeClr val="accent6"/>
          </a:effectRef>
          <a:fontRef idx="minor">
            <a:schemeClr val="dk1"/>
          </a:fontRef>
        </p:style>
        <p:txBody>
          <a:bodyPr rtlCol="0" anchor="ctr"/>
          <a:lstStyle/>
          <a:p>
            <a:pPr algn="ctr"/>
            <a:r>
              <a:rPr lang="en-GB" sz="3200" b="1" dirty="0">
                <a:solidFill>
                  <a:srgbClr val="FF0000"/>
                </a:solidFill>
                <a:latin typeface="Century Gothic" panose="020B0502020202020204" pitchFamily="34" charset="0"/>
              </a:rPr>
              <a:t>1</a:t>
            </a:r>
          </a:p>
        </p:txBody>
      </p:sp>
      <p:sp>
        <p:nvSpPr>
          <p:cNvPr id="61" name="Oval 60">
            <a:extLst>
              <a:ext uri="{FF2B5EF4-FFF2-40B4-BE49-F238E27FC236}">
                <a16:creationId xmlns:a16="http://schemas.microsoft.com/office/drawing/2014/main" id="{8B5BB541-3A77-451D-AAB1-B1B60F0D3016}"/>
              </a:ext>
            </a:extLst>
          </p:cNvPr>
          <p:cNvSpPr>
            <a:spLocks noChangeAspect="1"/>
          </p:cNvSpPr>
          <p:nvPr/>
        </p:nvSpPr>
        <p:spPr>
          <a:xfrm>
            <a:off x="5032080" y="4792909"/>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62" name="Oval 61">
            <a:extLst>
              <a:ext uri="{FF2B5EF4-FFF2-40B4-BE49-F238E27FC236}">
                <a16:creationId xmlns:a16="http://schemas.microsoft.com/office/drawing/2014/main" id="{330A45AD-918E-4E4D-BB23-FD0F42FE1873}"/>
              </a:ext>
            </a:extLst>
          </p:cNvPr>
          <p:cNvSpPr>
            <a:spLocks noChangeAspect="1"/>
          </p:cNvSpPr>
          <p:nvPr/>
        </p:nvSpPr>
        <p:spPr>
          <a:xfrm>
            <a:off x="5578445" y="4792909"/>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63" name="Oval 62">
            <a:extLst>
              <a:ext uri="{FF2B5EF4-FFF2-40B4-BE49-F238E27FC236}">
                <a16:creationId xmlns:a16="http://schemas.microsoft.com/office/drawing/2014/main" id="{BFF0A2CB-3F3A-4D3A-85D8-F0099C7B3896}"/>
              </a:ext>
            </a:extLst>
          </p:cNvPr>
          <p:cNvSpPr>
            <a:spLocks noChangeAspect="1"/>
          </p:cNvSpPr>
          <p:nvPr/>
        </p:nvSpPr>
        <p:spPr>
          <a:xfrm>
            <a:off x="6124810" y="4792909"/>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
        <p:nvSpPr>
          <p:cNvPr id="64" name="Oval 63">
            <a:extLst>
              <a:ext uri="{FF2B5EF4-FFF2-40B4-BE49-F238E27FC236}">
                <a16:creationId xmlns:a16="http://schemas.microsoft.com/office/drawing/2014/main" id="{524CD7EF-F382-4266-B94C-FA51E9DE69D9}"/>
              </a:ext>
            </a:extLst>
          </p:cNvPr>
          <p:cNvSpPr>
            <a:spLocks noChangeAspect="1"/>
          </p:cNvSpPr>
          <p:nvPr/>
        </p:nvSpPr>
        <p:spPr>
          <a:xfrm>
            <a:off x="6671175" y="4792909"/>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
        <p:nvSpPr>
          <p:cNvPr id="6" name="TextBox 5">
            <a:extLst>
              <a:ext uri="{FF2B5EF4-FFF2-40B4-BE49-F238E27FC236}">
                <a16:creationId xmlns:a16="http://schemas.microsoft.com/office/drawing/2014/main" id="{9C075B0A-C4DC-456A-BA13-B082A4B9274E}"/>
              </a:ext>
            </a:extLst>
          </p:cNvPr>
          <p:cNvSpPr txBox="1"/>
          <p:nvPr/>
        </p:nvSpPr>
        <p:spPr>
          <a:xfrm>
            <a:off x="3191186" y="4512496"/>
            <a:ext cx="300082" cy="338554"/>
          </a:xfrm>
          <a:prstGeom prst="rect">
            <a:avLst/>
          </a:prstGeom>
          <a:noFill/>
        </p:spPr>
        <p:txBody>
          <a:bodyPr wrap="none" rtlCol="0">
            <a:spAutoFit/>
          </a:bodyPr>
          <a:lstStyle/>
          <a:p>
            <a:r>
              <a:rPr lang="en-GB" sz="1600" b="1" dirty="0">
                <a:latin typeface="Century Gothic" panose="020B0502020202020204" pitchFamily="34" charset="0"/>
              </a:rPr>
              <a:t>1</a:t>
            </a:r>
          </a:p>
        </p:txBody>
      </p:sp>
      <p:sp>
        <p:nvSpPr>
          <p:cNvPr id="65" name="Oval 64">
            <a:extLst>
              <a:ext uri="{FF2B5EF4-FFF2-40B4-BE49-F238E27FC236}">
                <a16:creationId xmlns:a16="http://schemas.microsoft.com/office/drawing/2014/main" id="{BBE3C3C3-24FF-4666-B8CA-91C03732BD07}"/>
              </a:ext>
            </a:extLst>
          </p:cNvPr>
          <p:cNvSpPr>
            <a:spLocks noChangeAspect="1"/>
          </p:cNvSpPr>
          <p:nvPr/>
        </p:nvSpPr>
        <p:spPr>
          <a:xfrm>
            <a:off x="5032080" y="4264541"/>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66" name="Oval 65">
            <a:extLst>
              <a:ext uri="{FF2B5EF4-FFF2-40B4-BE49-F238E27FC236}">
                <a16:creationId xmlns:a16="http://schemas.microsoft.com/office/drawing/2014/main" id="{47A6629C-62A0-4D42-8DB3-8AA011303E6D}"/>
              </a:ext>
            </a:extLst>
          </p:cNvPr>
          <p:cNvSpPr>
            <a:spLocks noChangeAspect="1"/>
          </p:cNvSpPr>
          <p:nvPr/>
        </p:nvSpPr>
        <p:spPr>
          <a:xfrm>
            <a:off x="5578445" y="4264541"/>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67" name="Oval 66">
            <a:extLst>
              <a:ext uri="{FF2B5EF4-FFF2-40B4-BE49-F238E27FC236}">
                <a16:creationId xmlns:a16="http://schemas.microsoft.com/office/drawing/2014/main" id="{B8F817DB-C0B6-4066-9AD7-68AE45328571}"/>
              </a:ext>
            </a:extLst>
          </p:cNvPr>
          <p:cNvSpPr>
            <a:spLocks noChangeAspect="1"/>
          </p:cNvSpPr>
          <p:nvPr/>
        </p:nvSpPr>
        <p:spPr>
          <a:xfrm>
            <a:off x="6124810" y="4264541"/>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
        <p:nvSpPr>
          <p:cNvPr id="68" name="Oval 67">
            <a:extLst>
              <a:ext uri="{FF2B5EF4-FFF2-40B4-BE49-F238E27FC236}">
                <a16:creationId xmlns:a16="http://schemas.microsoft.com/office/drawing/2014/main" id="{E02187FF-152E-4ACF-BA5A-76EE59F171EE}"/>
              </a:ext>
            </a:extLst>
          </p:cNvPr>
          <p:cNvSpPr>
            <a:spLocks noChangeAspect="1"/>
          </p:cNvSpPr>
          <p:nvPr/>
        </p:nvSpPr>
        <p:spPr>
          <a:xfrm>
            <a:off x="6671175" y="4264541"/>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
        <p:nvSpPr>
          <p:cNvPr id="69" name="Oval 68">
            <a:extLst>
              <a:ext uri="{FF2B5EF4-FFF2-40B4-BE49-F238E27FC236}">
                <a16:creationId xmlns:a16="http://schemas.microsoft.com/office/drawing/2014/main" id="{2D303D41-B008-4EA4-9899-D40B11625B26}"/>
              </a:ext>
            </a:extLst>
          </p:cNvPr>
          <p:cNvSpPr>
            <a:spLocks noChangeAspect="1"/>
          </p:cNvSpPr>
          <p:nvPr/>
        </p:nvSpPr>
        <p:spPr>
          <a:xfrm>
            <a:off x="5032080" y="3736173"/>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70" name="Oval 69">
            <a:extLst>
              <a:ext uri="{FF2B5EF4-FFF2-40B4-BE49-F238E27FC236}">
                <a16:creationId xmlns:a16="http://schemas.microsoft.com/office/drawing/2014/main" id="{3E2B7660-0D27-436A-89B1-CA02B4BE73E2}"/>
              </a:ext>
            </a:extLst>
          </p:cNvPr>
          <p:cNvSpPr>
            <a:spLocks noChangeAspect="1"/>
          </p:cNvSpPr>
          <p:nvPr/>
        </p:nvSpPr>
        <p:spPr>
          <a:xfrm>
            <a:off x="5578445" y="3736173"/>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71" name="Oval 70">
            <a:extLst>
              <a:ext uri="{FF2B5EF4-FFF2-40B4-BE49-F238E27FC236}">
                <a16:creationId xmlns:a16="http://schemas.microsoft.com/office/drawing/2014/main" id="{BF618FE9-492A-43CC-A6F7-18904F8DF64C}"/>
              </a:ext>
            </a:extLst>
          </p:cNvPr>
          <p:cNvSpPr>
            <a:spLocks noChangeAspect="1"/>
          </p:cNvSpPr>
          <p:nvPr/>
        </p:nvSpPr>
        <p:spPr>
          <a:xfrm>
            <a:off x="6124810" y="3736173"/>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
        <p:nvSpPr>
          <p:cNvPr id="72" name="Oval 71">
            <a:extLst>
              <a:ext uri="{FF2B5EF4-FFF2-40B4-BE49-F238E27FC236}">
                <a16:creationId xmlns:a16="http://schemas.microsoft.com/office/drawing/2014/main" id="{9264276C-2B2F-4AE8-9164-42BD09FB03B8}"/>
              </a:ext>
            </a:extLst>
          </p:cNvPr>
          <p:cNvSpPr>
            <a:spLocks noChangeAspect="1"/>
          </p:cNvSpPr>
          <p:nvPr/>
        </p:nvSpPr>
        <p:spPr>
          <a:xfrm>
            <a:off x="6671175" y="3736173"/>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
        <p:nvSpPr>
          <p:cNvPr id="73" name="Oval 72">
            <a:extLst>
              <a:ext uri="{FF2B5EF4-FFF2-40B4-BE49-F238E27FC236}">
                <a16:creationId xmlns:a16="http://schemas.microsoft.com/office/drawing/2014/main" id="{D90BBE41-0825-489C-8D1D-4E44436EA4A6}"/>
              </a:ext>
            </a:extLst>
          </p:cNvPr>
          <p:cNvSpPr>
            <a:spLocks noChangeAspect="1"/>
          </p:cNvSpPr>
          <p:nvPr/>
        </p:nvSpPr>
        <p:spPr>
          <a:xfrm>
            <a:off x="5032080" y="3207805"/>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74" name="Oval 73">
            <a:extLst>
              <a:ext uri="{FF2B5EF4-FFF2-40B4-BE49-F238E27FC236}">
                <a16:creationId xmlns:a16="http://schemas.microsoft.com/office/drawing/2014/main" id="{BE594BF3-6830-4DFB-86D2-C8421DC9DEBA}"/>
              </a:ext>
            </a:extLst>
          </p:cNvPr>
          <p:cNvSpPr>
            <a:spLocks noChangeAspect="1"/>
          </p:cNvSpPr>
          <p:nvPr/>
        </p:nvSpPr>
        <p:spPr>
          <a:xfrm>
            <a:off x="5578445" y="3207805"/>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75" name="Oval 74">
            <a:extLst>
              <a:ext uri="{FF2B5EF4-FFF2-40B4-BE49-F238E27FC236}">
                <a16:creationId xmlns:a16="http://schemas.microsoft.com/office/drawing/2014/main" id="{FB26D6AC-5C5F-4FA1-8B5F-4CEBE866FD68}"/>
              </a:ext>
            </a:extLst>
          </p:cNvPr>
          <p:cNvSpPr>
            <a:spLocks noChangeAspect="1"/>
          </p:cNvSpPr>
          <p:nvPr/>
        </p:nvSpPr>
        <p:spPr>
          <a:xfrm>
            <a:off x="6124810" y="3207805"/>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
        <p:nvSpPr>
          <p:cNvPr id="76" name="Oval 75">
            <a:extLst>
              <a:ext uri="{FF2B5EF4-FFF2-40B4-BE49-F238E27FC236}">
                <a16:creationId xmlns:a16="http://schemas.microsoft.com/office/drawing/2014/main" id="{2F19C013-B241-4DB7-B3E0-D0E869EBBD56}"/>
              </a:ext>
            </a:extLst>
          </p:cNvPr>
          <p:cNvSpPr>
            <a:spLocks noChangeAspect="1"/>
          </p:cNvSpPr>
          <p:nvPr/>
        </p:nvSpPr>
        <p:spPr>
          <a:xfrm>
            <a:off x="6671175" y="3207805"/>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
        <p:nvSpPr>
          <p:cNvPr id="77" name="Oval 76">
            <a:extLst>
              <a:ext uri="{FF2B5EF4-FFF2-40B4-BE49-F238E27FC236}">
                <a16:creationId xmlns:a16="http://schemas.microsoft.com/office/drawing/2014/main" id="{F77B14E7-7329-4D56-89A4-40581E6531B3}"/>
              </a:ext>
            </a:extLst>
          </p:cNvPr>
          <p:cNvSpPr>
            <a:spLocks noChangeAspect="1"/>
          </p:cNvSpPr>
          <p:nvPr/>
        </p:nvSpPr>
        <p:spPr>
          <a:xfrm>
            <a:off x="5032080" y="2678476"/>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78" name="Oval 77">
            <a:extLst>
              <a:ext uri="{FF2B5EF4-FFF2-40B4-BE49-F238E27FC236}">
                <a16:creationId xmlns:a16="http://schemas.microsoft.com/office/drawing/2014/main" id="{63CAD306-2A52-4083-A71F-2F32C203274E}"/>
              </a:ext>
            </a:extLst>
          </p:cNvPr>
          <p:cNvSpPr>
            <a:spLocks noChangeAspect="1"/>
          </p:cNvSpPr>
          <p:nvPr/>
        </p:nvSpPr>
        <p:spPr>
          <a:xfrm>
            <a:off x="5578445" y="2678476"/>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79" name="Oval 78">
            <a:extLst>
              <a:ext uri="{FF2B5EF4-FFF2-40B4-BE49-F238E27FC236}">
                <a16:creationId xmlns:a16="http://schemas.microsoft.com/office/drawing/2014/main" id="{FAB5A2A0-8F75-4424-85A5-109AE3CAEBC1}"/>
              </a:ext>
            </a:extLst>
          </p:cNvPr>
          <p:cNvSpPr>
            <a:spLocks noChangeAspect="1"/>
          </p:cNvSpPr>
          <p:nvPr/>
        </p:nvSpPr>
        <p:spPr>
          <a:xfrm>
            <a:off x="6124810" y="2678476"/>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
        <p:nvSpPr>
          <p:cNvPr id="80" name="Oval 79">
            <a:extLst>
              <a:ext uri="{FF2B5EF4-FFF2-40B4-BE49-F238E27FC236}">
                <a16:creationId xmlns:a16="http://schemas.microsoft.com/office/drawing/2014/main" id="{B5CE8911-8CA7-4043-8705-6E927B1602F5}"/>
              </a:ext>
            </a:extLst>
          </p:cNvPr>
          <p:cNvSpPr>
            <a:spLocks noChangeAspect="1"/>
          </p:cNvSpPr>
          <p:nvPr/>
        </p:nvSpPr>
        <p:spPr>
          <a:xfrm>
            <a:off x="6671175" y="2678476"/>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
        <p:nvSpPr>
          <p:cNvPr id="81" name="Oval 80">
            <a:extLst>
              <a:ext uri="{FF2B5EF4-FFF2-40B4-BE49-F238E27FC236}">
                <a16:creationId xmlns:a16="http://schemas.microsoft.com/office/drawing/2014/main" id="{7F1B8DEC-E221-4C52-94D7-CED621B89F44}"/>
              </a:ext>
            </a:extLst>
          </p:cNvPr>
          <p:cNvSpPr>
            <a:spLocks noChangeAspect="1"/>
          </p:cNvSpPr>
          <p:nvPr/>
        </p:nvSpPr>
        <p:spPr>
          <a:xfrm>
            <a:off x="5032080" y="2150108"/>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82" name="Oval 81">
            <a:extLst>
              <a:ext uri="{FF2B5EF4-FFF2-40B4-BE49-F238E27FC236}">
                <a16:creationId xmlns:a16="http://schemas.microsoft.com/office/drawing/2014/main" id="{FA9CAF42-207B-4755-969E-9F9CE6F3FBD8}"/>
              </a:ext>
            </a:extLst>
          </p:cNvPr>
          <p:cNvSpPr>
            <a:spLocks noChangeAspect="1"/>
          </p:cNvSpPr>
          <p:nvPr/>
        </p:nvSpPr>
        <p:spPr>
          <a:xfrm>
            <a:off x="5578445" y="2150108"/>
            <a:ext cx="466874" cy="468000"/>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83" name="Oval 82">
            <a:extLst>
              <a:ext uri="{FF2B5EF4-FFF2-40B4-BE49-F238E27FC236}">
                <a16:creationId xmlns:a16="http://schemas.microsoft.com/office/drawing/2014/main" id="{B33368AD-CB51-4A2C-B066-C645E8E8F249}"/>
              </a:ext>
            </a:extLst>
          </p:cNvPr>
          <p:cNvSpPr>
            <a:spLocks noChangeAspect="1"/>
          </p:cNvSpPr>
          <p:nvPr/>
        </p:nvSpPr>
        <p:spPr>
          <a:xfrm>
            <a:off x="6124810" y="2150108"/>
            <a:ext cx="466873" cy="468000"/>
          </a:xfrm>
          <a:prstGeom prst="ellipse">
            <a:avLst/>
          </a:prstGeom>
          <a:solidFill>
            <a:srgbClr val="F4B183"/>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
        <p:nvSpPr>
          <p:cNvPr id="84" name="Oval 83">
            <a:extLst>
              <a:ext uri="{FF2B5EF4-FFF2-40B4-BE49-F238E27FC236}">
                <a16:creationId xmlns:a16="http://schemas.microsoft.com/office/drawing/2014/main" id="{29E17E60-7600-4CDE-8B8F-3D31FCB7F06A}"/>
              </a:ext>
            </a:extLst>
          </p:cNvPr>
          <p:cNvSpPr>
            <a:spLocks noChangeAspect="1"/>
          </p:cNvSpPr>
          <p:nvPr/>
        </p:nvSpPr>
        <p:spPr>
          <a:xfrm>
            <a:off x="6671175" y="2150108"/>
            <a:ext cx="466873" cy="468000"/>
          </a:xfrm>
          <a:prstGeom prst="ellipse">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endParaRPr lang="en-GB" sz="7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41462216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Cleo has worked out the answer to a calculation.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your answer.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75" name="Table 174">
            <a:extLst>
              <a:ext uri="{FF2B5EF4-FFF2-40B4-BE49-F238E27FC236}">
                <a16:creationId xmlns:a16="http://schemas.microsoft.com/office/drawing/2014/main" id="{507121D8-CC36-4BB5-8897-4D5A5674E07A}"/>
              </a:ext>
            </a:extLst>
          </p:cNvPr>
          <p:cNvGraphicFramePr>
            <a:graphicFrameLocks noGrp="1"/>
          </p:cNvGraphicFramePr>
          <p:nvPr>
            <p:extLst>
              <p:ext uri="{D42A27DB-BD31-4B8C-83A1-F6EECF244321}">
                <p14:modId xmlns:p14="http://schemas.microsoft.com/office/powerpoint/2010/main" val="2371512461"/>
              </p:ext>
            </p:extLst>
          </p:nvPr>
        </p:nvGraphicFramePr>
        <p:xfrm>
          <a:off x="448984" y="1427148"/>
          <a:ext cx="5507435" cy="3621800"/>
        </p:xfrm>
        <a:graphic>
          <a:graphicData uri="http://schemas.openxmlformats.org/drawingml/2006/table">
            <a:tbl>
              <a:tblPr firstRow="1" bandRow="1">
                <a:tableStyleId>{5940675A-B579-460E-94D1-54222C63F5DA}</a:tableStyleId>
              </a:tblPr>
              <a:tblGrid>
                <a:gridCol w="5507435">
                  <a:extLst>
                    <a:ext uri="{9D8B030D-6E8A-4147-A177-3AD203B41FA5}">
                      <a16:colId xmlns:a16="http://schemas.microsoft.com/office/drawing/2014/main" val="3528134454"/>
                    </a:ext>
                  </a:extLst>
                </a:gridCol>
              </a:tblGrid>
              <a:tr h="517400">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517400">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905776437"/>
                  </a:ext>
                </a:extLst>
              </a:tr>
              <a:tr h="517400">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1163397068"/>
                  </a:ext>
                </a:extLst>
              </a:tr>
              <a:tr h="517400">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3902454268"/>
                  </a:ext>
                </a:extLst>
              </a:tr>
              <a:tr h="517400">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448162858"/>
                  </a:ext>
                </a:extLst>
              </a:tr>
              <a:tr h="517400">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444572611"/>
                  </a:ext>
                </a:extLst>
              </a:tr>
              <a:tr h="517400">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569440944"/>
                  </a:ext>
                </a:extLst>
              </a:tr>
            </a:tbl>
          </a:graphicData>
        </a:graphic>
      </p:graphicFrame>
      <p:graphicFrame>
        <p:nvGraphicFramePr>
          <p:cNvPr id="13" name="Table 12">
            <a:extLst>
              <a:ext uri="{FF2B5EF4-FFF2-40B4-BE49-F238E27FC236}">
                <a16:creationId xmlns:a16="http://schemas.microsoft.com/office/drawing/2014/main" id="{6D1D4AE8-DD59-47DD-BDE4-B7DE3A56D44E}"/>
              </a:ext>
            </a:extLst>
          </p:cNvPr>
          <p:cNvGraphicFramePr>
            <a:graphicFrameLocks noGrp="1"/>
          </p:cNvGraphicFramePr>
          <p:nvPr>
            <p:extLst>
              <p:ext uri="{D42A27DB-BD31-4B8C-83A1-F6EECF244321}">
                <p14:modId xmlns:p14="http://schemas.microsoft.com/office/powerpoint/2010/main" val="1234637831"/>
              </p:ext>
            </p:extLst>
          </p:nvPr>
        </p:nvGraphicFramePr>
        <p:xfrm>
          <a:off x="6359323" y="1609533"/>
          <a:ext cx="2240994" cy="2987992"/>
        </p:xfrm>
        <a:graphic>
          <a:graphicData uri="http://schemas.openxmlformats.org/drawingml/2006/table">
            <a:tbl>
              <a:tblPr firstRow="1" bandRow="1">
                <a:tableStyleId>{5940675A-B579-460E-94D1-54222C63F5DA}</a:tableStyleId>
              </a:tblPr>
              <a:tblGrid>
                <a:gridCol w="746998">
                  <a:extLst>
                    <a:ext uri="{9D8B030D-6E8A-4147-A177-3AD203B41FA5}">
                      <a16:colId xmlns:a16="http://schemas.microsoft.com/office/drawing/2014/main" val="3528134454"/>
                    </a:ext>
                  </a:extLst>
                </a:gridCol>
                <a:gridCol w="746998">
                  <a:extLst>
                    <a:ext uri="{9D8B030D-6E8A-4147-A177-3AD203B41FA5}">
                      <a16:colId xmlns:a16="http://schemas.microsoft.com/office/drawing/2014/main" val="3070618480"/>
                    </a:ext>
                  </a:extLst>
                </a:gridCol>
                <a:gridCol w="746998">
                  <a:extLst>
                    <a:ext uri="{9D8B030D-6E8A-4147-A177-3AD203B41FA5}">
                      <a16:colId xmlns:a16="http://schemas.microsoft.com/office/drawing/2014/main" val="2171328521"/>
                    </a:ext>
                  </a:extLst>
                </a:gridCol>
              </a:tblGrid>
              <a:tr h="746998">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3100" b="1" dirty="0">
                          <a:solidFill>
                            <a:schemeClr val="tx1"/>
                          </a:solidFill>
                          <a:latin typeface="Century Gothic" panose="020B0502020202020204" pitchFamily="34" charset="0"/>
                        </a:rPr>
                        <a:t>7</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3100" b="1" dirty="0">
                          <a:solidFill>
                            <a:schemeClr val="tx1"/>
                          </a:solidFill>
                          <a:latin typeface="Century Gothic" panose="020B0502020202020204" pitchFamily="34" charset="0"/>
                        </a:rPr>
                        <a:t>5</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746998">
                <a:tc>
                  <a:txBody>
                    <a:bodyPr/>
                    <a:lstStyle/>
                    <a:p>
                      <a:pPr algn="ctr"/>
                      <a:r>
                        <a:rPr lang="en-GB" sz="3100" b="1" dirty="0">
                          <a:latin typeface="Century Gothic" panose="020B0502020202020204" pitchFamily="34" charset="0"/>
                        </a:rPr>
                        <a:t>x</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3100" b="1" dirty="0">
                        <a:solidFill>
                          <a:schemeClr val="tx1"/>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3100" b="1" dirty="0">
                          <a:solidFill>
                            <a:schemeClr val="tx1"/>
                          </a:solidFill>
                          <a:latin typeface="Century Gothic" panose="020B0502020202020204" pitchFamily="34" charset="0"/>
                        </a:rPr>
                        <a:t>7</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9997263"/>
                  </a:ext>
                </a:extLst>
              </a:tr>
              <a:tr h="746998">
                <a:tc>
                  <a:txBody>
                    <a:bodyPr/>
                    <a:lstStyle/>
                    <a:p>
                      <a:pPr algn="ctr"/>
                      <a:r>
                        <a:rPr lang="en-GB" sz="3100" b="1" dirty="0">
                          <a:solidFill>
                            <a:schemeClr val="tx1"/>
                          </a:solidFill>
                          <a:latin typeface="Century Gothic" panose="020B0502020202020204" pitchFamily="34" charset="0"/>
                        </a:rPr>
                        <a:t>5</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3100" b="1" dirty="0">
                          <a:solidFill>
                            <a:schemeClr val="tx1"/>
                          </a:solidFill>
                          <a:latin typeface="Century Gothic" panose="020B0502020202020204" pitchFamily="34" charset="0"/>
                        </a:rPr>
                        <a:t>2</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3100" b="1" dirty="0">
                          <a:solidFill>
                            <a:schemeClr val="tx1"/>
                          </a:solidFill>
                          <a:latin typeface="Century Gothic" panose="020B0502020202020204" pitchFamily="34" charset="0"/>
                        </a:rPr>
                        <a:t>5</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5774887"/>
                  </a:ext>
                </a:extLst>
              </a:tr>
              <a:tr h="746998">
                <a:tc>
                  <a:txBody>
                    <a:bodyPr/>
                    <a:lstStyle/>
                    <a:p>
                      <a:pPr algn="ctr"/>
                      <a:endParaRPr lang="en-GB" sz="3100" b="1" dirty="0">
                        <a:solidFill>
                          <a:schemeClr val="tx1"/>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3100" b="1" baseline="30000" dirty="0">
                          <a:solidFill>
                            <a:schemeClr val="tx1"/>
                          </a:solidFill>
                          <a:latin typeface="Century Gothic" panose="020B0502020202020204" pitchFamily="34" charset="0"/>
                        </a:rPr>
                        <a:t>3</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3100" b="1" dirty="0">
                        <a:solidFill>
                          <a:schemeClr val="tx1"/>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3926999121"/>
                  </a:ext>
                </a:extLst>
              </a:tr>
            </a:tbl>
          </a:graphicData>
        </a:graphic>
      </p:graphicFrame>
      <p:grpSp>
        <p:nvGrpSpPr>
          <p:cNvPr id="46" name="Group 45">
            <a:extLst>
              <a:ext uri="{FF2B5EF4-FFF2-40B4-BE49-F238E27FC236}">
                <a16:creationId xmlns:a16="http://schemas.microsoft.com/office/drawing/2014/main" id="{8DC0218E-7CD1-4171-B5C2-A7721CABCA89}"/>
              </a:ext>
            </a:extLst>
          </p:cNvPr>
          <p:cNvGrpSpPr/>
          <p:nvPr/>
        </p:nvGrpSpPr>
        <p:grpSpPr>
          <a:xfrm>
            <a:off x="497874" y="1504059"/>
            <a:ext cx="5381633" cy="3456423"/>
            <a:chOff x="497874" y="1344297"/>
            <a:chExt cx="5632474" cy="3616186"/>
          </a:xfrm>
        </p:grpSpPr>
        <p:sp>
          <p:nvSpPr>
            <p:cNvPr id="16" name="Oval 15">
              <a:extLst>
                <a:ext uri="{FF2B5EF4-FFF2-40B4-BE49-F238E27FC236}">
                  <a16:creationId xmlns:a16="http://schemas.microsoft.com/office/drawing/2014/main" id="{6758D86A-2413-42D6-B080-E80787C4E997}"/>
                </a:ext>
              </a:extLst>
            </p:cNvPr>
            <p:cNvSpPr>
              <a:spLocks noChangeAspect="1"/>
            </p:cNvSpPr>
            <p:nvPr/>
          </p:nvSpPr>
          <p:spPr>
            <a:xfrm>
              <a:off x="975178" y="1883600"/>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7" name="Oval 16">
              <a:extLst>
                <a:ext uri="{FF2B5EF4-FFF2-40B4-BE49-F238E27FC236}">
                  <a16:creationId xmlns:a16="http://schemas.microsoft.com/office/drawing/2014/main" id="{C4844DBE-3970-44A6-9F77-7D2164D383D2}"/>
                </a:ext>
              </a:extLst>
            </p:cNvPr>
            <p:cNvSpPr>
              <a:spLocks noChangeAspect="1"/>
            </p:cNvSpPr>
            <p:nvPr/>
          </p:nvSpPr>
          <p:spPr>
            <a:xfrm>
              <a:off x="1450624" y="1883600"/>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0" name="Oval 19">
              <a:extLst>
                <a:ext uri="{FF2B5EF4-FFF2-40B4-BE49-F238E27FC236}">
                  <a16:creationId xmlns:a16="http://schemas.microsoft.com/office/drawing/2014/main" id="{F0E8E87A-F2E6-4EB0-9F83-49AC93EFE1D0}"/>
                </a:ext>
              </a:extLst>
            </p:cNvPr>
            <p:cNvSpPr>
              <a:spLocks noChangeAspect="1"/>
            </p:cNvSpPr>
            <p:nvPr/>
          </p:nvSpPr>
          <p:spPr>
            <a:xfrm>
              <a:off x="497874" y="1883600"/>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74" name="Oval 73">
              <a:extLst>
                <a:ext uri="{FF2B5EF4-FFF2-40B4-BE49-F238E27FC236}">
                  <a16:creationId xmlns:a16="http://schemas.microsoft.com/office/drawing/2014/main" id="{A80CA207-B510-4B5C-AED2-7CBDEF3E1C05}"/>
                </a:ext>
              </a:extLst>
            </p:cNvPr>
            <p:cNvSpPr>
              <a:spLocks noChangeAspect="1"/>
            </p:cNvSpPr>
            <p:nvPr/>
          </p:nvSpPr>
          <p:spPr>
            <a:xfrm>
              <a:off x="2399009" y="1883600"/>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75" name="Oval 74">
              <a:extLst>
                <a:ext uri="{FF2B5EF4-FFF2-40B4-BE49-F238E27FC236}">
                  <a16:creationId xmlns:a16="http://schemas.microsoft.com/office/drawing/2014/main" id="{ACE82B51-041B-473D-8A0B-ADD5A7B9E93E}"/>
                </a:ext>
              </a:extLst>
            </p:cNvPr>
            <p:cNvSpPr>
              <a:spLocks noChangeAspect="1"/>
            </p:cNvSpPr>
            <p:nvPr/>
          </p:nvSpPr>
          <p:spPr>
            <a:xfrm>
              <a:off x="2874455" y="1883600"/>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76" name="Oval 75">
              <a:extLst>
                <a:ext uri="{FF2B5EF4-FFF2-40B4-BE49-F238E27FC236}">
                  <a16:creationId xmlns:a16="http://schemas.microsoft.com/office/drawing/2014/main" id="{F34C7B83-ECC4-4701-A8E6-EF2ED74EF772}"/>
                </a:ext>
              </a:extLst>
            </p:cNvPr>
            <p:cNvSpPr>
              <a:spLocks noChangeAspect="1"/>
            </p:cNvSpPr>
            <p:nvPr/>
          </p:nvSpPr>
          <p:spPr>
            <a:xfrm>
              <a:off x="1921705" y="1883600"/>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77" name="Oval 76">
              <a:extLst>
                <a:ext uri="{FF2B5EF4-FFF2-40B4-BE49-F238E27FC236}">
                  <a16:creationId xmlns:a16="http://schemas.microsoft.com/office/drawing/2014/main" id="{578C5FD8-8045-46FD-A058-DAB84546447A}"/>
                </a:ext>
              </a:extLst>
            </p:cNvPr>
            <p:cNvSpPr>
              <a:spLocks noChangeAspect="1"/>
            </p:cNvSpPr>
            <p:nvPr/>
          </p:nvSpPr>
          <p:spPr>
            <a:xfrm>
              <a:off x="3344951" y="1883600"/>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8" name="Oval 27">
              <a:extLst>
                <a:ext uri="{FF2B5EF4-FFF2-40B4-BE49-F238E27FC236}">
                  <a16:creationId xmlns:a16="http://schemas.microsoft.com/office/drawing/2014/main" id="{819C69EA-C254-4696-B53A-6EFD917E2066}"/>
                </a:ext>
              </a:extLst>
            </p:cNvPr>
            <p:cNvSpPr>
              <a:spLocks noChangeAspect="1"/>
            </p:cNvSpPr>
            <p:nvPr/>
          </p:nvSpPr>
          <p:spPr>
            <a:xfrm>
              <a:off x="975178" y="2410658"/>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9" name="Oval 28">
              <a:extLst>
                <a:ext uri="{FF2B5EF4-FFF2-40B4-BE49-F238E27FC236}">
                  <a16:creationId xmlns:a16="http://schemas.microsoft.com/office/drawing/2014/main" id="{6CF3DF2E-2827-4BBB-8778-934EEDC3D523}"/>
                </a:ext>
              </a:extLst>
            </p:cNvPr>
            <p:cNvSpPr>
              <a:spLocks noChangeAspect="1"/>
            </p:cNvSpPr>
            <p:nvPr/>
          </p:nvSpPr>
          <p:spPr>
            <a:xfrm>
              <a:off x="1450624" y="2410658"/>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0" name="Oval 29">
              <a:extLst>
                <a:ext uri="{FF2B5EF4-FFF2-40B4-BE49-F238E27FC236}">
                  <a16:creationId xmlns:a16="http://schemas.microsoft.com/office/drawing/2014/main" id="{DB9C215E-711F-4B4B-BE56-B4F02B42039C}"/>
                </a:ext>
              </a:extLst>
            </p:cNvPr>
            <p:cNvSpPr>
              <a:spLocks noChangeAspect="1"/>
            </p:cNvSpPr>
            <p:nvPr/>
          </p:nvSpPr>
          <p:spPr>
            <a:xfrm>
              <a:off x="497874" y="2410658"/>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71" name="Oval 70">
              <a:extLst>
                <a:ext uri="{FF2B5EF4-FFF2-40B4-BE49-F238E27FC236}">
                  <a16:creationId xmlns:a16="http://schemas.microsoft.com/office/drawing/2014/main" id="{54E9BA8B-7507-45FE-9FC8-D7EC1BBD0027}"/>
                </a:ext>
              </a:extLst>
            </p:cNvPr>
            <p:cNvSpPr>
              <a:spLocks noChangeAspect="1"/>
            </p:cNvSpPr>
            <p:nvPr/>
          </p:nvSpPr>
          <p:spPr>
            <a:xfrm>
              <a:off x="2399009" y="2410658"/>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72" name="Oval 71">
              <a:extLst>
                <a:ext uri="{FF2B5EF4-FFF2-40B4-BE49-F238E27FC236}">
                  <a16:creationId xmlns:a16="http://schemas.microsoft.com/office/drawing/2014/main" id="{771BB7F6-F86B-42C0-99FF-921AFEE51E43}"/>
                </a:ext>
              </a:extLst>
            </p:cNvPr>
            <p:cNvSpPr>
              <a:spLocks noChangeAspect="1"/>
            </p:cNvSpPr>
            <p:nvPr/>
          </p:nvSpPr>
          <p:spPr>
            <a:xfrm>
              <a:off x="2874455" y="2410658"/>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73" name="Oval 72">
              <a:extLst>
                <a:ext uri="{FF2B5EF4-FFF2-40B4-BE49-F238E27FC236}">
                  <a16:creationId xmlns:a16="http://schemas.microsoft.com/office/drawing/2014/main" id="{DA5D9514-857D-467E-9DF5-D7F6552ED57D}"/>
                </a:ext>
              </a:extLst>
            </p:cNvPr>
            <p:cNvSpPr>
              <a:spLocks noChangeAspect="1"/>
            </p:cNvSpPr>
            <p:nvPr/>
          </p:nvSpPr>
          <p:spPr>
            <a:xfrm>
              <a:off x="1921705" y="2410658"/>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78" name="Oval 77">
              <a:extLst>
                <a:ext uri="{FF2B5EF4-FFF2-40B4-BE49-F238E27FC236}">
                  <a16:creationId xmlns:a16="http://schemas.microsoft.com/office/drawing/2014/main" id="{18B246ED-11AA-4508-9756-58A063341252}"/>
                </a:ext>
              </a:extLst>
            </p:cNvPr>
            <p:cNvSpPr>
              <a:spLocks noChangeAspect="1"/>
            </p:cNvSpPr>
            <p:nvPr/>
          </p:nvSpPr>
          <p:spPr>
            <a:xfrm>
              <a:off x="3344951" y="2410658"/>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7" name="Oval 36">
              <a:extLst>
                <a:ext uri="{FF2B5EF4-FFF2-40B4-BE49-F238E27FC236}">
                  <a16:creationId xmlns:a16="http://schemas.microsoft.com/office/drawing/2014/main" id="{7113598F-275A-4B81-8520-687C269D21BF}"/>
                </a:ext>
              </a:extLst>
            </p:cNvPr>
            <p:cNvSpPr>
              <a:spLocks noChangeAspect="1"/>
            </p:cNvSpPr>
            <p:nvPr/>
          </p:nvSpPr>
          <p:spPr>
            <a:xfrm>
              <a:off x="975178" y="294646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8" name="Oval 37">
              <a:extLst>
                <a:ext uri="{FF2B5EF4-FFF2-40B4-BE49-F238E27FC236}">
                  <a16:creationId xmlns:a16="http://schemas.microsoft.com/office/drawing/2014/main" id="{F3EB89CD-37CD-4069-BB97-1BBB219662DB}"/>
                </a:ext>
              </a:extLst>
            </p:cNvPr>
            <p:cNvSpPr>
              <a:spLocks noChangeAspect="1"/>
            </p:cNvSpPr>
            <p:nvPr/>
          </p:nvSpPr>
          <p:spPr>
            <a:xfrm>
              <a:off x="1450624" y="294646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9" name="Oval 38">
              <a:extLst>
                <a:ext uri="{FF2B5EF4-FFF2-40B4-BE49-F238E27FC236}">
                  <a16:creationId xmlns:a16="http://schemas.microsoft.com/office/drawing/2014/main" id="{7B0C3740-753F-48A5-B770-B9EEBE01DD47}"/>
                </a:ext>
              </a:extLst>
            </p:cNvPr>
            <p:cNvSpPr>
              <a:spLocks noChangeAspect="1"/>
            </p:cNvSpPr>
            <p:nvPr/>
          </p:nvSpPr>
          <p:spPr>
            <a:xfrm>
              <a:off x="497874" y="294646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64" name="Oval 63">
              <a:extLst>
                <a:ext uri="{FF2B5EF4-FFF2-40B4-BE49-F238E27FC236}">
                  <a16:creationId xmlns:a16="http://schemas.microsoft.com/office/drawing/2014/main" id="{B10E33D9-2B79-41C5-8486-C8DC62DC472F}"/>
                </a:ext>
              </a:extLst>
            </p:cNvPr>
            <p:cNvSpPr>
              <a:spLocks noChangeAspect="1"/>
            </p:cNvSpPr>
            <p:nvPr/>
          </p:nvSpPr>
          <p:spPr>
            <a:xfrm>
              <a:off x="2399009" y="294646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65" name="Oval 64">
              <a:extLst>
                <a:ext uri="{FF2B5EF4-FFF2-40B4-BE49-F238E27FC236}">
                  <a16:creationId xmlns:a16="http://schemas.microsoft.com/office/drawing/2014/main" id="{D7C49BDE-332F-459F-928F-B73358BB508A}"/>
                </a:ext>
              </a:extLst>
            </p:cNvPr>
            <p:cNvSpPr>
              <a:spLocks noChangeAspect="1"/>
            </p:cNvSpPr>
            <p:nvPr/>
          </p:nvSpPr>
          <p:spPr>
            <a:xfrm>
              <a:off x="2874455" y="294646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66" name="Oval 65">
              <a:extLst>
                <a:ext uri="{FF2B5EF4-FFF2-40B4-BE49-F238E27FC236}">
                  <a16:creationId xmlns:a16="http://schemas.microsoft.com/office/drawing/2014/main" id="{852A501C-774F-4A54-83D6-B3227C806DAF}"/>
                </a:ext>
              </a:extLst>
            </p:cNvPr>
            <p:cNvSpPr>
              <a:spLocks noChangeAspect="1"/>
            </p:cNvSpPr>
            <p:nvPr/>
          </p:nvSpPr>
          <p:spPr>
            <a:xfrm>
              <a:off x="1921705" y="294646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79" name="Oval 78">
              <a:extLst>
                <a:ext uri="{FF2B5EF4-FFF2-40B4-BE49-F238E27FC236}">
                  <a16:creationId xmlns:a16="http://schemas.microsoft.com/office/drawing/2014/main" id="{5C55BF41-5EC7-4173-815F-EBB0668DCFCD}"/>
                </a:ext>
              </a:extLst>
            </p:cNvPr>
            <p:cNvSpPr>
              <a:spLocks noChangeAspect="1"/>
            </p:cNvSpPr>
            <p:nvPr/>
          </p:nvSpPr>
          <p:spPr>
            <a:xfrm>
              <a:off x="3344951" y="294646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55" name="Oval 54">
              <a:extLst>
                <a:ext uri="{FF2B5EF4-FFF2-40B4-BE49-F238E27FC236}">
                  <a16:creationId xmlns:a16="http://schemas.microsoft.com/office/drawing/2014/main" id="{7B1052EE-954A-47AE-9D69-1559A896F777}"/>
                </a:ext>
              </a:extLst>
            </p:cNvPr>
            <p:cNvSpPr>
              <a:spLocks noChangeAspect="1"/>
            </p:cNvSpPr>
            <p:nvPr/>
          </p:nvSpPr>
          <p:spPr>
            <a:xfrm>
              <a:off x="975178" y="1344297"/>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56" name="Oval 55">
              <a:extLst>
                <a:ext uri="{FF2B5EF4-FFF2-40B4-BE49-F238E27FC236}">
                  <a16:creationId xmlns:a16="http://schemas.microsoft.com/office/drawing/2014/main" id="{D99F9722-89A3-4F3B-B78E-1BC60341EEAE}"/>
                </a:ext>
              </a:extLst>
            </p:cNvPr>
            <p:cNvSpPr>
              <a:spLocks noChangeAspect="1"/>
            </p:cNvSpPr>
            <p:nvPr/>
          </p:nvSpPr>
          <p:spPr>
            <a:xfrm>
              <a:off x="1450624" y="1344297"/>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57" name="Oval 56">
              <a:extLst>
                <a:ext uri="{FF2B5EF4-FFF2-40B4-BE49-F238E27FC236}">
                  <a16:creationId xmlns:a16="http://schemas.microsoft.com/office/drawing/2014/main" id="{B54CF31E-3138-4D7B-B376-9D2A8466F1F7}"/>
                </a:ext>
              </a:extLst>
            </p:cNvPr>
            <p:cNvSpPr>
              <a:spLocks noChangeAspect="1"/>
            </p:cNvSpPr>
            <p:nvPr/>
          </p:nvSpPr>
          <p:spPr>
            <a:xfrm>
              <a:off x="497874" y="1344297"/>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68" name="Oval 67">
              <a:extLst>
                <a:ext uri="{FF2B5EF4-FFF2-40B4-BE49-F238E27FC236}">
                  <a16:creationId xmlns:a16="http://schemas.microsoft.com/office/drawing/2014/main" id="{29264D2F-2039-45AA-B324-0BB6ADE91D09}"/>
                </a:ext>
              </a:extLst>
            </p:cNvPr>
            <p:cNvSpPr>
              <a:spLocks noChangeAspect="1"/>
            </p:cNvSpPr>
            <p:nvPr/>
          </p:nvSpPr>
          <p:spPr>
            <a:xfrm>
              <a:off x="2399009" y="1344297"/>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69" name="Oval 68">
              <a:extLst>
                <a:ext uri="{FF2B5EF4-FFF2-40B4-BE49-F238E27FC236}">
                  <a16:creationId xmlns:a16="http://schemas.microsoft.com/office/drawing/2014/main" id="{A2109961-2307-4F25-8C04-17DF9CE2CF26}"/>
                </a:ext>
              </a:extLst>
            </p:cNvPr>
            <p:cNvSpPr>
              <a:spLocks noChangeAspect="1"/>
            </p:cNvSpPr>
            <p:nvPr/>
          </p:nvSpPr>
          <p:spPr>
            <a:xfrm>
              <a:off x="2874455" y="1344297"/>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70" name="Oval 69">
              <a:extLst>
                <a:ext uri="{FF2B5EF4-FFF2-40B4-BE49-F238E27FC236}">
                  <a16:creationId xmlns:a16="http://schemas.microsoft.com/office/drawing/2014/main" id="{A9EAC3C2-9888-4648-A82B-1E47D68C86F9}"/>
                </a:ext>
              </a:extLst>
            </p:cNvPr>
            <p:cNvSpPr>
              <a:spLocks noChangeAspect="1"/>
            </p:cNvSpPr>
            <p:nvPr/>
          </p:nvSpPr>
          <p:spPr>
            <a:xfrm>
              <a:off x="1921705" y="1344297"/>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80" name="Oval 79">
              <a:extLst>
                <a:ext uri="{FF2B5EF4-FFF2-40B4-BE49-F238E27FC236}">
                  <a16:creationId xmlns:a16="http://schemas.microsoft.com/office/drawing/2014/main" id="{517051B4-5F39-4756-AA2D-9BB55DEF4F70}"/>
                </a:ext>
              </a:extLst>
            </p:cNvPr>
            <p:cNvSpPr>
              <a:spLocks noChangeAspect="1"/>
            </p:cNvSpPr>
            <p:nvPr/>
          </p:nvSpPr>
          <p:spPr>
            <a:xfrm>
              <a:off x="3344951" y="1344297"/>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40" name="Oval 139">
              <a:extLst>
                <a:ext uri="{FF2B5EF4-FFF2-40B4-BE49-F238E27FC236}">
                  <a16:creationId xmlns:a16="http://schemas.microsoft.com/office/drawing/2014/main" id="{B4DDFE01-9B68-4E72-8B07-5E4CEBF3ACC1}"/>
                </a:ext>
              </a:extLst>
            </p:cNvPr>
            <p:cNvSpPr>
              <a:spLocks noChangeAspect="1"/>
            </p:cNvSpPr>
            <p:nvPr/>
          </p:nvSpPr>
          <p:spPr>
            <a:xfrm>
              <a:off x="3811590" y="1344297"/>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41" name="Oval 140">
              <a:extLst>
                <a:ext uri="{FF2B5EF4-FFF2-40B4-BE49-F238E27FC236}">
                  <a16:creationId xmlns:a16="http://schemas.microsoft.com/office/drawing/2014/main" id="{E89029BD-D562-4DB9-9678-222C2E886EC1}"/>
                </a:ext>
              </a:extLst>
            </p:cNvPr>
            <p:cNvSpPr>
              <a:spLocks noChangeAspect="1"/>
            </p:cNvSpPr>
            <p:nvPr/>
          </p:nvSpPr>
          <p:spPr>
            <a:xfrm>
              <a:off x="4759975" y="1344297"/>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42" name="Oval 141">
              <a:extLst>
                <a:ext uri="{FF2B5EF4-FFF2-40B4-BE49-F238E27FC236}">
                  <a16:creationId xmlns:a16="http://schemas.microsoft.com/office/drawing/2014/main" id="{830078B1-2C6A-4738-8E09-F3ECB88EAF7A}"/>
                </a:ext>
              </a:extLst>
            </p:cNvPr>
            <p:cNvSpPr>
              <a:spLocks noChangeAspect="1"/>
            </p:cNvSpPr>
            <p:nvPr/>
          </p:nvSpPr>
          <p:spPr>
            <a:xfrm>
              <a:off x="5235421" y="1344297"/>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43" name="Oval 142">
              <a:extLst>
                <a:ext uri="{FF2B5EF4-FFF2-40B4-BE49-F238E27FC236}">
                  <a16:creationId xmlns:a16="http://schemas.microsoft.com/office/drawing/2014/main" id="{FC03DE85-8A67-45C4-AC80-097467184F7A}"/>
                </a:ext>
              </a:extLst>
            </p:cNvPr>
            <p:cNvSpPr>
              <a:spLocks noChangeAspect="1"/>
            </p:cNvSpPr>
            <p:nvPr/>
          </p:nvSpPr>
          <p:spPr>
            <a:xfrm>
              <a:off x="4282671" y="1344297"/>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44" name="Oval 143">
              <a:extLst>
                <a:ext uri="{FF2B5EF4-FFF2-40B4-BE49-F238E27FC236}">
                  <a16:creationId xmlns:a16="http://schemas.microsoft.com/office/drawing/2014/main" id="{F8C26E6A-B3EE-4242-8040-C23C7EC59BD3}"/>
                </a:ext>
              </a:extLst>
            </p:cNvPr>
            <p:cNvSpPr>
              <a:spLocks noChangeAspect="1"/>
            </p:cNvSpPr>
            <p:nvPr/>
          </p:nvSpPr>
          <p:spPr>
            <a:xfrm>
              <a:off x="5705917" y="1344297"/>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45" name="Oval 144">
              <a:extLst>
                <a:ext uri="{FF2B5EF4-FFF2-40B4-BE49-F238E27FC236}">
                  <a16:creationId xmlns:a16="http://schemas.microsoft.com/office/drawing/2014/main" id="{7D941AE6-8A5D-410B-82DF-BDECA1637A77}"/>
                </a:ext>
              </a:extLst>
            </p:cNvPr>
            <p:cNvSpPr>
              <a:spLocks noChangeAspect="1"/>
            </p:cNvSpPr>
            <p:nvPr/>
          </p:nvSpPr>
          <p:spPr>
            <a:xfrm>
              <a:off x="3811590" y="188360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46" name="Oval 145">
              <a:extLst>
                <a:ext uri="{FF2B5EF4-FFF2-40B4-BE49-F238E27FC236}">
                  <a16:creationId xmlns:a16="http://schemas.microsoft.com/office/drawing/2014/main" id="{A3AED51C-CAAB-4FDF-936C-8ECAD9C80537}"/>
                </a:ext>
              </a:extLst>
            </p:cNvPr>
            <p:cNvSpPr>
              <a:spLocks noChangeAspect="1"/>
            </p:cNvSpPr>
            <p:nvPr/>
          </p:nvSpPr>
          <p:spPr>
            <a:xfrm>
              <a:off x="4759975" y="188360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47" name="Oval 146">
              <a:extLst>
                <a:ext uri="{FF2B5EF4-FFF2-40B4-BE49-F238E27FC236}">
                  <a16:creationId xmlns:a16="http://schemas.microsoft.com/office/drawing/2014/main" id="{C64CB959-EC15-422B-B4CA-18A96BD909ED}"/>
                </a:ext>
              </a:extLst>
            </p:cNvPr>
            <p:cNvSpPr>
              <a:spLocks noChangeAspect="1"/>
            </p:cNvSpPr>
            <p:nvPr/>
          </p:nvSpPr>
          <p:spPr>
            <a:xfrm>
              <a:off x="5235421" y="188360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48" name="Oval 147">
              <a:extLst>
                <a:ext uri="{FF2B5EF4-FFF2-40B4-BE49-F238E27FC236}">
                  <a16:creationId xmlns:a16="http://schemas.microsoft.com/office/drawing/2014/main" id="{A178AF27-3CD5-4B03-B4B7-D3201517E064}"/>
                </a:ext>
              </a:extLst>
            </p:cNvPr>
            <p:cNvSpPr>
              <a:spLocks noChangeAspect="1"/>
            </p:cNvSpPr>
            <p:nvPr/>
          </p:nvSpPr>
          <p:spPr>
            <a:xfrm>
              <a:off x="4282671" y="188360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49" name="Oval 148">
              <a:extLst>
                <a:ext uri="{FF2B5EF4-FFF2-40B4-BE49-F238E27FC236}">
                  <a16:creationId xmlns:a16="http://schemas.microsoft.com/office/drawing/2014/main" id="{74C2A27A-BD83-47FB-8C0B-DC462F5DA478}"/>
                </a:ext>
              </a:extLst>
            </p:cNvPr>
            <p:cNvSpPr>
              <a:spLocks noChangeAspect="1"/>
            </p:cNvSpPr>
            <p:nvPr/>
          </p:nvSpPr>
          <p:spPr>
            <a:xfrm>
              <a:off x="5705917" y="188360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50" name="Oval 149">
              <a:extLst>
                <a:ext uri="{FF2B5EF4-FFF2-40B4-BE49-F238E27FC236}">
                  <a16:creationId xmlns:a16="http://schemas.microsoft.com/office/drawing/2014/main" id="{5BE46FAD-52D8-4DF0-B255-5AB02C5B2359}"/>
                </a:ext>
              </a:extLst>
            </p:cNvPr>
            <p:cNvSpPr>
              <a:spLocks noChangeAspect="1"/>
            </p:cNvSpPr>
            <p:nvPr/>
          </p:nvSpPr>
          <p:spPr>
            <a:xfrm>
              <a:off x="3811590" y="2410658"/>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51" name="Oval 150">
              <a:extLst>
                <a:ext uri="{FF2B5EF4-FFF2-40B4-BE49-F238E27FC236}">
                  <a16:creationId xmlns:a16="http://schemas.microsoft.com/office/drawing/2014/main" id="{44E9003E-957F-4AFB-A14C-6B68295C61A8}"/>
                </a:ext>
              </a:extLst>
            </p:cNvPr>
            <p:cNvSpPr>
              <a:spLocks noChangeAspect="1"/>
            </p:cNvSpPr>
            <p:nvPr/>
          </p:nvSpPr>
          <p:spPr>
            <a:xfrm>
              <a:off x="4759975" y="2410658"/>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52" name="Oval 151">
              <a:extLst>
                <a:ext uri="{FF2B5EF4-FFF2-40B4-BE49-F238E27FC236}">
                  <a16:creationId xmlns:a16="http://schemas.microsoft.com/office/drawing/2014/main" id="{4DDDA55B-C108-4571-91A7-01AA7649D8A7}"/>
                </a:ext>
              </a:extLst>
            </p:cNvPr>
            <p:cNvSpPr>
              <a:spLocks noChangeAspect="1"/>
            </p:cNvSpPr>
            <p:nvPr/>
          </p:nvSpPr>
          <p:spPr>
            <a:xfrm>
              <a:off x="5235421" y="2410658"/>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53" name="Oval 152">
              <a:extLst>
                <a:ext uri="{FF2B5EF4-FFF2-40B4-BE49-F238E27FC236}">
                  <a16:creationId xmlns:a16="http://schemas.microsoft.com/office/drawing/2014/main" id="{F7F16A53-D13C-492D-AE3C-718603D420B8}"/>
                </a:ext>
              </a:extLst>
            </p:cNvPr>
            <p:cNvSpPr>
              <a:spLocks noChangeAspect="1"/>
            </p:cNvSpPr>
            <p:nvPr/>
          </p:nvSpPr>
          <p:spPr>
            <a:xfrm>
              <a:off x="4282671" y="2410658"/>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54" name="Oval 153">
              <a:extLst>
                <a:ext uri="{FF2B5EF4-FFF2-40B4-BE49-F238E27FC236}">
                  <a16:creationId xmlns:a16="http://schemas.microsoft.com/office/drawing/2014/main" id="{D65E5087-8FB1-43F6-8643-319E48CEF75D}"/>
                </a:ext>
              </a:extLst>
            </p:cNvPr>
            <p:cNvSpPr>
              <a:spLocks noChangeAspect="1"/>
            </p:cNvSpPr>
            <p:nvPr/>
          </p:nvSpPr>
          <p:spPr>
            <a:xfrm>
              <a:off x="5705917" y="2410658"/>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55" name="Oval 154">
              <a:extLst>
                <a:ext uri="{FF2B5EF4-FFF2-40B4-BE49-F238E27FC236}">
                  <a16:creationId xmlns:a16="http://schemas.microsoft.com/office/drawing/2014/main" id="{FF9EDE36-3AE5-49D2-B73D-C19BB153AD55}"/>
                </a:ext>
              </a:extLst>
            </p:cNvPr>
            <p:cNvSpPr>
              <a:spLocks noChangeAspect="1"/>
            </p:cNvSpPr>
            <p:nvPr/>
          </p:nvSpPr>
          <p:spPr>
            <a:xfrm>
              <a:off x="3811590" y="294646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56" name="Oval 155">
              <a:extLst>
                <a:ext uri="{FF2B5EF4-FFF2-40B4-BE49-F238E27FC236}">
                  <a16:creationId xmlns:a16="http://schemas.microsoft.com/office/drawing/2014/main" id="{9E49DB40-4BDC-4C4F-A622-FA327E96CE7E}"/>
                </a:ext>
              </a:extLst>
            </p:cNvPr>
            <p:cNvSpPr>
              <a:spLocks noChangeAspect="1"/>
            </p:cNvSpPr>
            <p:nvPr/>
          </p:nvSpPr>
          <p:spPr>
            <a:xfrm>
              <a:off x="4759975" y="294646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57" name="Oval 156">
              <a:extLst>
                <a:ext uri="{FF2B5EF4-FFF2-40B4-BE49-F238E27FC236}">
                  <a16:creationId xmlns:a16="http://schemas.microsoft.com/office/drawing/2014/main" id="{FC61167B-4D92-4035-875A-DB9BE8CB4D70}"/>
                </a:ext>
              </a:extLst>
            </p:cNvPr>
            <p:cNvSpPr>
              <a:spLocks noChangeAspect="1"/>
            </p:cNvSpPr>
            <p:nvPr/>
          </p:nvSpPr>
          <p:spPr>
            <a:xfrm>
              <a:off x="5235421" y="294646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58" name="Oval 157">
              <a:extLst>
                <a:ext uri="{FF2B5EF4-FFF2-40B4-BE49-F238E27FC236}">
                  <a16:creationId xmlns:a16="http://schemas.microsoft.com/office/drawing/2014/main" id="{2ECBC839-8E0E-4B07-8B0D-FEB8DF6E1E46}"/>
                </a:ext>
              </a:extLst>
            </p:cNvPr>
            <p:cNvSpPr>
              <a:spLocks noChangeAspect="1"/>
            </p:cNvSpPr>
            <p:nvPr/>
          </p:nvSpPr>
          <p:spPr>
            <a:xfrm>
              <a:off x="4282671" y="294646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59" name="Oval 158">
              <a:extLst>
                <a:ext uri="{FF2B5EF4-FFF2-40B4-BE49-F238E27FC236}">
                  <a16:creationId xmlns:a16="http://schemas.microsoft.com/office/drawing/2014/main" id="{3433F958-F9C0-498E-87E4-1116FF7884BC}"/>
                </a:ext>
              </a:extLst>
            </p:cNvPr>
            <p:cNvSpPr>
              <a:spLocks noChangeAspect="1"/>
            </p:cNvSpPr>
            <p:nvPr/>
          </p:nvSpPr>
          <p:spPr>
            <a:xfrm>
              <a:off x="5705917" y="294646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60" name="Oval 159">
              <a:extLst>
                <a:ext uri="{FF2B5EF4-FFF2-40B4-BE49-F238E27FC236}">
                  <a16:creationId xmlns:a16="http://schemas.microsoft.com/office/drawing/2014/main" id="{8518C7D0-D70C-4E26-B833-9363332FCAB1}"/>
                </a:ext>
              </a:extLst>
            </p:cNvPr>
            <p:cNvSpPr>
              <a:spLocks noChangeAspect="1"/>
            </p:cNvSpPr>
            <p:nvPr/>
          </p:nvSpPr>
          <p:spPr>
            <a:xfrm>
              <a:off x="3811590" y="347318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61" name="Oval 160">
              <a:extLst>
                <a:ext uri="{FF2B5EF4-FFF2-40B4-BE49-F238E27FC236}">
                  <a16:creationId xmlns:a16="http://schemas.microsoft.com/office/drawing/2014/main" id="{F3C2F31B-3571-4EDB-BBBD-E27CB7265EAA}"/>
                </a:ext>
              </a:extLst>
            </p:cNvPr>
            <p:cNvSpPr>
              <a:spLocks noChangeAspect="1"/>
            </p:cNvSpPr>
            <p:nvPr/>
          </p:nvSpPr>
          <p:spPr>
            <a:xfrm>
              <a:off x="4759975" y="347318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62" name="Oval 161">
              <a:extLst>
                <a:ext uri="{FF2B5EF4-FFF2-40B4-BE49-F238E27FC236}">
                  <a16:creationId xmlns:a16="http://schemas.microsoft.com/office/drawing/2014/main" id="{4CFC22B4-0A54-4337-8E26-D2DACB1AFE8B}"/>
                </a:ext>
              </a:extLst>
            </p:cNvPr>
            <p:cNvSpPr>
              <a:spLocks noChangeAspect="1"/>
            </p:cNvSpPr>
            <p:nvPr/>
          </p:nvSpPr>
          <p:spPr>
            <a:xfrm>
              <a:off x="5235421" y="347318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63" name="Oval 162">
              <a:extLst>
                <a:ext uri="{FF2B5EF4-FFF2-40B4-BE49-F238E27FC236}">
                  <a16:creationId xmlns:a16="http://schemas.microsoft.com/office/drawing/2014/main" id="{B45FB2AB-B9C4-4226-9A3E-48321B403ECA}"/>
                </a:ext>
              </a:extLst>
            </p:cNvPr>
            <p:cNvSpPr>
              <a:spLocks noChangeAspect="1"/>
            </p:cNvSpPr>
            <p:nvPr/>
          </p:nvSpPr>
          <p:spPr>
            <a:xfrm>
              <a:off x="4282671" y="347318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64" name="Oval 163">
              <a:extLst>
                <a:ext uri="{FF2B5EF4-FFF2-40B4-BE49-F238E27FC236}">
                  <a16:creationId xmlns:a16="http://schemas.microsoft.com/office/drawing/2014/main" id="{7202146E-2152-4EA9-AF06-FF37BA01B26F}"/>
                </a:ext>
              </a:extLst>
            </p:cNvPr>
            <p:cNvSpPr>
              <a:spLocks noChangeAspect="1"/>
            </p:cNvSpPr>
            <p:nvPr/>
          </p:nvSpPr>
          <p:spPr>
            <a:xfrm>
              <a:off x="5705917" y="347318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65" name="Oval 164">
              <a:extLst>
                <a:ext uri="{FF2B5EF4-FFF2-40B4-BE49-F238E27FC236}">
                  <a16:creationId xmlns:a16="http://schemas.microsoft.com/office/drawing/2014/main" id="{A592981D-8FE3-42AF-9CAA-3C7828EE7650}"/>
                </a:ext>
              </a:extLst>
            </p:cNvPr>
            <p:cNvSpPr>
              <a:spLocks noChangeAspect="1"/>
            </p:cNvSpPr>
            <p:nvPr/>
          </p:nvSpPr>
          <p:spPr>
            <a:xfrm>
              <a:off x="3811590" y="400082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66" name="Oval 165">
              <a:extLst>
                <a:ext uri="{FF2B5EF4-FFF2-40B4-BE49-F238E27FC236}">
                  <a16:creationId xmlns:a16="http://schemas.microsoft.com/office/drawing/2014/main" id="{336B2898-40B0-464D-8A04-D52B50719DF6}"/>
                </a:ext>
              </a:extLst>
            </p:cNvPr>
            <p:cNvSpPr>
              <a:spLocks noChangeAspect="1"/>
            </p:cNvSpPr>
            <p:nvPr/>
          </p:nvSpPr>
          <p:spPr>
            <a:xfrm>
              <a:off x="4759975" y="400082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67" name="Oval 166">
              <a:extLst>
                <a:ext uri="{FF2B5EF4-FFF2-40B4-BE49-F238E27FC236}">
                  <a16:creationId xmlns:a16="http://schemas.microsoft.com/office/drawing/2014/main" id="{8EFF7688-4568-4937-86AC-51FD8C5679E4}"/>
                </a:ext>
              </a:extLst>
            </p:cNvPr>
            <p:cNvSpPr>
              <a:spLocks noChangeAspect="1"/>
            </p:cNvSpPr>
            <p:nvPr/>
          </p:nvSpPr>
          <p:spPr>
            <a:xfrm>
              <a:off x="5235421" y="400082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68" name="Oval 167">
              <a:extLst>
                <a:ext uri="{FF2B5EF4-FFF2-40B4-BE49-F238E27FC236}">
                  <a16:creationId xmlns:a16="http://schemas.microsoft.com/office/drawing/2014/main" id="{D1911A13-00E1-443F-B9B6-7CFE309750EB}"/>
                </a:ext>
              </a:extLst>
            </p:cNvPr>
            <p:cNvSpPr>
              <a:spLocks noChangeAspect="1"/>
            </p:cNvSpPr>
            <p:nvPr/>
          </p:nvSpPr>
          <p:spPr>
            <a:xfrm>
              <a:off x="4282671" y="400082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69" name="Oval 168">
              <a:extLst>
                <a:ext uri="{FF2B5EF4-FFF2-40B4-BE49-F238E27FC236}">
                  <a16:creationId xmlns:a16="http://schemas.microsoft.com/office/drawing/2014/main" id="{E6408F73-E91E-4140-AF0B-D4C7CF837C17}"/>
                </a:ext>
              </a:extLst>
            </p:cNvPr>
            <p:cNvSpPr>
              <a:spLocks noChangeAspect="1"/>
            </p:cNvSpPr>
            <p:nvPr/>
          </p:nvSpPr>
          <p:spPr>
            <a:xfrm>
              <a:off x="5705917" y="400082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70" name="Oval 169">
              <a:extLst>
                <a:ext uri="{FF2B5EF4-FFF2-40B4-BE49-F238E27FC236}">
                  <a16:creationId xmlns:a16="http://schemas.microsoft.com/office/drawing/2014/main" id="{71CE7926-DA7B-4D86-9668-62862CC50145}"/>
                </a:ext>
              </a:extLst>
            </p:cNvPr>
            <p:cNvSpPr>
              <a:spLocks noChangeAspect="1"/>
            </p:cNvSpPr>
            <p:nvPr/>
          </p:nvSpPr>
          <p:spPr>
            <a:xfrm>
              <a:off x="3811590" y="4536052"/>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71" name="Oval 170">
              <a:extLst>
                <a:ext uri="{FF2B5EF4-FFF2-40B4-BE49-F238E27FC236}">
                  <a16:creationId xmlns:a16="http://schemas.microsoft.com/office/drawing/2014/main" id="{97396D36-1264-4186-BBA5-8B0366221559}"/>
                </a:ext>
              </a:extLst>
            </p:cNvPr>
            <p:cNvSpPr>
              <a:spLocks noChangeAspect="1"/>
            </p:cNvSpPr>
            <p:nvPr/>
          </p:nvSpPr>
          <p:spPr>
            <a:xfrm>
              <a:off x="4759975" y="4536052"/>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72" name="Oval 171">
              <a:extLst>
                <a:ext uri="{FF2B5EF4-FFF2-40B4-BE49-F238E27FC236}">
                  <a16:creationId xmlns:a16="http://schemas.microsoft.com/office/drawing/2014/main" id="{C725CAC7-B017-4498-AE54-F584E6D68549}"/>
                </a:ext>
              </a:extLst>
            </p:cNvPr>
            <p:cNvSpPr>
              <a:spLocks noChangeAspect="1"/>
            </p:cNvSpPr>
            <p:nvPr/>
          </p:nvSpPr>
          <p:spPr>
            <a:xfrm>
              <a:off x="5235421" y="4536052"/>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73" name="Oval 172">
              <a:extLst>
                <a:ext uri="{FF2B5EF4-FFF2-40B4-BE49-F238E27FC236}">
                  <a16:creationId xmlns:a16="http://schemas.microsoft.com/office/drawing/2014/main" id="{D2883325-B1CD-41DA-A777-6D829BEDCDC2}"/>
                </a:ext>
              </a:extLst>
            </p:cNvPr>
            <p:cNvSpPr>
              <a:spLocks noChangeAspect="1"/>
            </p:cNvSpPr>
            <p:nvPr/>
          </p:nvSpPr>
          <p:spPr>
            <a:xfrm>
              <a:off x="4282671" y="4536052"/>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174" name="Oval 173">
              <a:extLst>
                <a:ext uri="{FF2B5EF4-FFF2-40B4-BE49-F238E27FC236}">
                  <a16:creationId xmlns:a16="http://schemas.microsoft.com/office/drawing/2014/main" id="{8A8DCB49-E746-4426-BA4A-A9D1DD96D458}"/>
                </a:ext>
              </a:extLst>
            </p:cNvPr>
            <p:cNvSpPr>
              <a:spLocks noChangeAspect="1"/>
            </p:cNvSpPr>
            <p:nvPr/>
          </p:nvSpPr>
          <p:spPr>
            <a:xfrm>
              <a:off x="5705917" y="4536052"/>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97" name="Oval 96">
              <a:extLst>
                <a:ext uri="{FF2B5EF4-FFF2-40B4-BE49-F238E27FC236}">
                  <a16:creationId xmlns:a16="http://schemas.microsoft.com/office/drawing/2014/main" id="{A65628EC-FFDB-419D-BB40-FF80621FF022}"/>
                </a:ext>
              </a:extLst>
            </p:cNvPr>
            <p:cNvSpPr>
              <a:spLocks noChangeAspect="1"/>
            </p:cNvSpPr>
            <p:nvPr/>
          </p:nvSpPr>
          <p:spPr>
            <a:xfrm>
              <a:off x="975178" y="347318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98" name="Oval 97">
              <a:extLst>
                <a:ext uri="{FF2B5EF4-FFF2-40B4-BE49-F238E27FC236}">
                  <a16:creationId xmlns:a16="http://schemas.microsoft.com/office/drawing/2014/main" id="{DFA16888-DD8C-42DA-AA80-15D1C9FF36CB}"/>
                </a:ext>
              </a:extLst>
            </p:cNvPr>
            <p:cNvSpPr>
              <a:spLocks noChangeAspect="1"/>
            </p:cNvSpPr>
            <p:nvPr/>
          </p:nvSpPr>
          <p:spPr>
            <a:xfrm>
              <a:off x="1450624" y="347318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99" name="Oval 98">
              <a:extLst>
                <a:ext uri="{FF2B5EF4-FFF2-40B4-BE49-F238E27FC236}">
                  <a16:creationId xmlns:a16="http://schemas.microsoft.com/office/drawing/2014/main" id="{CB4F35CC-77E3-4304-A9C2-F8CD9F3C31EF}"/>
                </a:ext>
              </a:extLst>
            </p:cNvPr>
            <p:cNvSpPr>
              <a:spLocks noChangeAspect="1"/>
            </p:cNvSpPr>
            <p:nvPr/>
          </p:nvSpPr>
          <p:spPr>
            <a:xfrm>
              <a:off x="497874" y="347318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00" name="Oval 99">
              <a:extLst>
                <a:ext uri="{FF2B5EF4-FFF2-40B4-BE49-F238E27FC236}">
                  <a16:creationId xmlns:a16="http://schemas.microsoft.com/office/drawing/2014/main" id="{BF1B8B77-A7DA-4B01-9A40-231BD6E6DA7B}"/>
                </a:ext>
              </a:extLst>
            </p:cNvPr>
            <p:cNvSpPr>
              <a:spLocks noChangeAspect="1"/>
            </p:cNvSpPr>
            <p:nvPr/>
          </p:nvSpPr>
          <p:spPr>
            <a:xfrm>
              <a:off x="2399009" y="347318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01" name="Oval 100">
              <a:extLst>
                <a:ext uri="{FF2B5EF4-FFF2-40B4-BE49-F238E27FC236}">
                  <a16:creationId xmlns:a16="http://schemas.microsoft.com/office/drawing/2014/main" id="{3D51EE96-ACF1-4666-9F30-C67CC0E63F7F}"/>
                </a:ext>
              </a:extLst>
            </p:cNvPr>
            <p:cNvSpPr>
              <a:spLocks noChangeAspect="1"/>
            </p:cNvSpPr>
            <p:nvPr/>
          </p:nvSpPr>
          <p:spPr>
            <a:xfrm>
              <a:off x="2874455" y="347318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02" name="Oval 101">
              <a:extLst>
                <a:ext uri="{FF2B5EF4-FFF2-40B4-BE49-F238E27FC236}">
                  <a16:creationId xmlns:a16="http://schemas.microsoft.com/office/drawing/2014/main" id="{385FFAEC-05E2-4D43-9E50-62314ED93229}"/>
                </a:ext>
              </a:extLst>
            </p:cNvPr>
            <p:cNvSpPr>
              <a:spLocks noChangeAspect="1"/>
            </p:cNvSpPr>
            <p:nvPr/>
          </p:nvSpPr>
          <p:spPr>
            <a:xfrm>
              <a:off x="1921705" y="347318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03" name="Oval 102">
              <a:extLst>
                <a:ext uri="{FF2B5EF4-FFF2-40B4-BE49-F238E27FC236}">
                  <a16:creationId xmlns:a16="http://schemas.microsoft.com/office/drawing/2014/main" id="{9661D79C-CC94-440B-ABCE-D12A531B33D8}"/>
                </a:ext>
              </a:extLst>
            </p:cNvPr>
            <p:cNvSpPr>
              <a:spLocks noChangeAspect="1"/>
            </p:cNvSpPr>
            <p:nvPr/>
          </p:nvSpPr>
          <p:spPr>
            <a:xfrm>
              <a:off x="3344951" y="347318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12" name="Oval 111">
              <a:extLst>
                <a:ext uri="{FF2B5EF4-FFF2-40B4-BE49-F238E27FC236}">
                  <a16:creationId xmlns:a16="http://schemas.microsoft.com/office/drawing/2014/main" id="{A7EADA15-BECE-4632-8BDE-A66836180E8E}"/>
                </a:ext>
              </a:extLst>
            </p:cNvPr>
            <p:cNvSpPr>
              <a:spLocks noChangeAspect="1"/>
            </p:cNvSpPr>
            <p:nvPr/>
          </p:nvSpPr>
          <p:spPr>
            <a:xfrm>
              <a:off x="975178" y="4000244"/>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13" name="Oval 112">
              <a:extLst>
                <a:ext uri="{FF2B5EF4-FFF2-40B4-BE49-F238E27FC236}">
                  <a16:creationId xmlns:a16="http://schemas.microsoft.com/office/drawing/2014/main" id="{FF779472-EE46-401F-8D0E-39D5B5ECBD96}"/>
                </a:ext>
              </a:extLst>
            </p:cNvPr>
            <p:cNvSpPr>
              <a:spLocks noChangeAspect="1"/>
            </p:cNvSpPr>
            <p:nvPr/>
          </p:nvSpPr>
          <p:spPr>
            <a:xfrm>
              <a:off x="1450624" y="4000244"/>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14" name="Oval 113">
              <a:extLst>
                <a:ext uri="{FF2B5EF4-FFF2-40B4-BE49-F238E27FC236}">
                  <a16:creationId xmlns:a16="http://schemas.microsoft.com/office/drawing/2014/main" id="{42C8BCD2-7CCF-448F-BB71-8FB2D390D770}"/>
                </a:ext>
              </a:extLst>
            </p:cNvPr>
            <p:cNvSpPr>
              <a:spLocks noChangeAspect="1"/>
            </p:cNvSpPr>
            <p:nvPr/>
          </p:nvSpPr>
          <p:spPr>
            <a:xfrm>
              <a:off x="497874" y="4000244"/>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15" name="Oval 114">
              <a:extLst>
                <a:ext uri="{FF2B5EF4-FFF2-40B4-BE49-F238E27FC236}">
                  <a16:creationId xmlns:a16="http://schemas.microsoft.com/office/drawing/2014/main" id="{510F06DA-21C9-4E3A-8EFC-AE604D9A4E20}"/>
                </a:ext>
              </a:extLst>
            </p:cNvPr>
            <p:cNvSpPr>
              <a:spLocks noChangeAspect="1"/>
            </p:cNvSpPr>
            <p:nvPr/>
          </p:nvSpPr>
          <p:spPr>
            <a:xfrm>
              <a:off x="2399009" y="4000244"/>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16" name="Oval 115">
              <a:extLst>
                <a:ext uri="{FF2B5EF4-FFF2-40B4-BE49-F238E27FC236}">
                  <a16:creationId xmlns:a16="http://schemas.microsoft.com/office/drawing/2014/main" id="{865F58EC-8BDF-4CB9-A1B6-113374AA570A}"/>
                </a:ext>
              </a:extLst>
            </p:cNvPr>
            <p:cNvSpPr>
              <a:spLocks noChangeAspect="1"/>
            </p:cNvSpPr>
            <p:nvPr/>
          </p:nvSpPr>
          <p:spPr>
            <a:xfrm>
              <a:off x="2874455" y="4000244"/>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17" name="Oval 116">
              <a:extLst>
                <a:ext uri="{FF2B5EF4-FFF2-40B4-BE49-F238E27FC236}">
                  <a16:creationId xmlns:a16="http://schemas.microsoft.com/office/drawing/2014/main" id="{349AC9CE-3427-4ACC-B346-CE9855D523DF}"/>
                </a:ext>
              </a:extLst>
            </p:cNvPr>
            <p:cNvSpPr>
              <a:spLocks noChangeAspect="1"/>
            </p:cNvSpPr>
            <p:nvPr/>
          </p:nvSpPr>
          <p:spPr>
            <a:xfrm>
              <a:off x="1921705" y="4000244"/>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18" name="Oval 117">
              <a:extLst>
                <a:ext uri="{FF2B5EF4-FFF2-40B4-BE49-F238E27FC236}">
                  <a16:creationId xmlns:a16="http://schemas.microsoft.com/office/drawing/2014/main" id="{0A9AD18F-324A-4B0F-ABEF-6E312B731730}"/>
                </a:ext>
              </a:extLst>
            </p:cNvPr>
            <p:cNvSpPr>
              <a:spLocks noChangeAspect="1"/>
            </p:cNvSpPr>
            <p:nvPr/>
          </p:nvSpPr>
          <p:spPr>
            <a:xfrm>
              <a:off x="3344951" y="4000244"/>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27" name="Oval 126">
              <a:extLst>
                <a:ext uri="{FF2B5EF4-FFF2-40B4-BE49-F238E27FC236}">
                  <a16:creationId xmlns:a16="http://schemas.microsoft.com/office/drawing/2014/main" id="{94B3DA77-3B06-419B-B51B-BAEB7F3F645D}"/>
                </a:ext>
              </a:extLst>
            </p:cNvPr>
            <p:cNvSpPr>
              <a:spLocks noChangeAspect="1"/>
            </p:cNvSpPr>
            <p:nvPr/>
          </p:nvSpPr>
          <p:spPr>
            <a:xfrm>
              <a:off x="975178" y="4536052"/>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28" name="Oval 127">
              <a:extLst>
                <a:ext uri="{FF2B5EF4-FFF2-40B4-BE49-F238E27FC236}">
                  <a16:creationId xmlns:a16="http://schemas.microsoft.com/office/drawing/2014/main" id="{F9C5B50F-468C-4635-B94E-62AD21AE66FD}"/>
                </a:ext>
              </a:extLst>
            </p:cNvPr>
            <p:cNvSpPr>
              <a:spLocks noChangeAspect="1"/>
            </p:cNvSpPr>
            <p:nvPr/>
          </p:nvSpPr>
          <p:spPr>
            <a:xfrm>
              <a:off x="1450624" y="4536052"/>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29" name="Oval 128">
              <a:extLst>
                <a:ext uri="{FF2B5EF4-FFF2-40B4-BE49-F238E27FC236}">
                  <a16:creationId xmlns:a16="http://schemas.microsoft.com/office/drawing/2014/main" id="{B6AD64EB-ED39-4858-8DA9-10624FE288B5}"/>
                </a:ext>
              </a:extLst>
            </p:cNvPr>
            <p:cNvSpPr>
              <a:spLocks noChangeAspect="1"/>
            </p:cNvSpPr>
            <p:nvPr/>
          </p:nvSpPr>
          <p:spPr>
            <a:xfrm>
              <a:off x="497874" y="4536052"/>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30" name="Oval 129">
              <a:extLst>
                <a:ext uri="{FF2B5EF4-FFF2-40B4-BE49-F238E27FC236}">
                  <a16:creationId xmlns:a16="http://schemas.microsoft.com/office/drawing/2014/main" id="{53D1D853-620E-43FF-8FB0-4A44B7605A70}"/>
                </a:ext>
              </a:extLst>
            </p:cNvPr>
            <p:cNvSpPr>
              <a:spLocks noChangeAspect="1"/>
            </p:cNvSpPr>
            <p:nvPr/>
          </p:nvSpPr>
          <p:spPr>
            <a:xfrm>
              <a:off x="2399009" y="4536052"/>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31" name="Oval 130">
              <a:extLst>
                <a:ext uri="{FF2B5EF4-FFF2-40B4-BE49-F238E27FC236}">
                  <a16:creationId xmlns:a16="http://schemas.microsoft.com/office/drawing/2014/main" id="{297E6A38-333A-4A7F-9311-4BDD56ECF32A}"/>
                </a:ext>
              </a:extLst>
            </p:cNvPr>
            <p:cNvSpPr>
              <a:spLocks noChangeAspect="1"/>
            </p:cNvSpPr>
            <p:nvPr/>
          </p:nvSpPr>
          <p:spPr>
            <a:xfrm>
              <a:off x="2874455" y="4536052"/>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32" name="Oval 131">
              <a:extLst>
                <a:ext uri="{FF2B5EF4-FFF2-40B4-BE49-F238E27FC236}">
                  <a16:creationId xmlns:a16="http://schemas.microsoft.com/office/drawing/2014/main" id="{0D33B159-6A3E-40C6-A183-79B907B41E42}"/>
                </a:ext>
              </a:extLst>
            </p:cNvPr>
            <p:cNvSpPr>
              <a:spLocks noChangeAspect="1"/>
            </p:cNvSpPr>
            <p:nvPr/>
          </p:nvSpPr>
          <p:spPr>
            <a:xfrm>
              <a:off x="1921705" y="4536052"/>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133" name="Oval 132">
              <a:extLst>
                <a:ext uri="{FF2B5EF4-FFF2-40B4-BE49-F238E27FC236}">
                  <a16:creationId xmlns:a16="http://schemas.microsoft.com/office/drawing/2014/main" id="{9CE9ADD7-ADD6-4C0C-88F3-A07DC614E723}"/>
                </a:ext>
              </a:extLst>
            </p:cNvPr>
            <p:cNvSpPr>
              <a:spLocks noChangeAspect="1"/>
            </p:cNvSpPr>
            <p:nvPr/>
          </p:nvSpPr>
          <p:spPr>
            <a:xfrm>
              <a:off x="3344951" y="4536052"/>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grpSp>
    </p:spTree>
    <p:extLst>
      <p:ext uri="{BB962C8B-B14F-4D97-AF65-F5344CB8AC3E}">
        <p14:creationId xmlns:p14="http://schemas.microsoft.com/office/powerpoint/2010/main" val="6360145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Cleo has worked out the answer to a calculation.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your answer. </a:t>
            </a:r>
          </a:p>
          <a:p>
            <a:r>
              <a:rPr lang="en-GB" sz="2000" b="1" dirty="0">
                <a:solidFill>
                  <a:schemeClr val="tx1"/>
                </a:solidFill>
                <a:latin typeface="Century Gothic" panose="020B0502020202020204" pitchFamily="34" charset="0"/>
              </a:rPr>
              <a:t>She is correct because…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3" name="Table 12">
            <a:extLst>
              <a:ext uri="{FF2B5EF4-FFF2-40B4-BE49-F238E27FC236}">
                <a16:creationId xmlns:a16="http://schemas.microsoft.com/office/drawing/2014/main" id="{6D1D4AE8-DD59-47DD-BDE4-B7DE3A56D44E}"/>
              </a:ext>
            </a:extLst>
          </p:cNvPr>
          <p:cNvGraphicFramePr>
            <a:graphicFrameLocks noGrp="1"/>
          </p:cNvGraphicFramePr>
          <p:nvPr/>
        </p:nvGraphicFramePr>
        <p:xfrm>
          <a:off x="6359323" y="1609533"/>
          <a:ext cx="2240994" cy="2987992"/>
        </p:xfrm>
        <a:graphic>
          <a:graphicData uri="http://schemas.openxmlformats.org/drawingml/2006/table">
            <a:tbl>
              <a:tblPr firstRow="1" bandRow="1">
                <a:tableStyleId>{5940675A-B579-460E-94D1-54222C63F5DA}</a:tableStyleId>
              </a:tblPr>
              <a:tblGrid>
                <a:gridCol w="746998">
                  <a:extLst>
                    <a:ext uri="{9D8B030D-6E8A-4147-A177-3AD203B41FA5}">
                      <a16:colId xmlns:a16="http://schemas.microsoft.com/office/drawing/2014/main" val="3528134454"/>
                    </a:ext>
                  </a:extLst>
                </a:gridCol>
                <a:gridCol w="746998">
                  <a:extLst>
                    <a:ext uri="{9D8B030D-6E8A-4147-A177-3AD203B41FA5}">
                      <a16:colId xmlns:a16="http://schemas.microsoft.com/office/drawing/2014/main" val="3070618480"/>
                    </a:ext>
                  </a:extLst>
                </a:gridCol>
                <a:gridCol w="746998">
                  <a:extLst>
                    <a:ext uri="{9D8B030D-6E8A-4147-A177-3AD203B41FA5}">
                      <a16:colId xmlns:a16="http://schemas.microsoft.com/office/drawing/2014/main" val="2171328521"/>
                    </a:ext>
                  </a:extLst>
                </a:gridCol>
              </a:tblGrid>
              <a:tr h="746998">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3100" b="1" dirty="0">
                          <a:solidFill>
                            <a:schemeClr val="tx1"/>
                          </a:solidFill>
                          <a:latin typeface="Century Gothic" panose="020B0502020202020204" pitchFamily="34" charset="0"/>
                        </a:rPr>
                        <a:t>7</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3100" b="1" dirty="0">
                          <a:solidFill>
                            <a:schemeClr val="tx1"/>
                          </a:solidFill>
                          <a:latin typeface="Century Gothic" panose="020B0502020202020204" pitchFamily="34" charset="0"/>
                        </a:rPr>
                        <a:t>5</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746998">
                <a:tc>
                  <a:txBody>
                    <a:bodyPr/>
                    <a:lstStyle/>
                    <a:p>
                      <a:pPr algn="ctr"/>
                      <a:r>
                        <a:rPr lang="en-GB" sz="3100" b="1" dirty="0">
                          <a:latin typeface="Century Gothic" panose="020B0502020202020204" pitchFamily="34" charset="0"/>
                        </a:rPr>
                        <a:t>x</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3100" b="1" dirty="0">
                        <a:solidFill>
                          <a:schemeClr val="tx1"/>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3100" b="1" dirty="0">
                          <a:solidFill>
                            <a:schemeClr val="tx1"/>
                          </a:solidFill>
                          <a:latin typeface="Century Gothic" panose="020B0502020202020204" pitchFamily="34" charset="0"/>
                        </a:rPr>
                        <a:t>7</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9997263"/>
                  </a:ext>
                </a:extLst>
              </a:tr>
              <a:tr h="746998">
                <a:tc>
                  <a:txBody>
                    <a:bodyPr/>
                    <a:lstStyle/>
                    <a:p>
                      <a:pPr algn="ctr"/>
                      <a:r>
                        <a:rPr lang="en-GB" sz="3100" b="1" dirty="0">
                          <a:solidFill>
                            <a:schemeClr val="tx1"/>
                          </a:solidFill>
                          <a:latin typeface="Century Gothic" panose="020B0502020202020204" pitchFamily="34" charset="0"/>
                        </a:rPr>
                        <a:t>5</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3100" b="1" dirty="0">
                          <a:solidFill>
                            <a:schemeClr val="tx1"/>
                          </a:solidFill>
                          <a:latin typeface="Century Gothic" panose="020B0502020202020204" pitchFamily="34" charset="0"/>
                        </a:rPr>
                        <a:t>2</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3100" b="1" dirty="0">
                          <a:solidFill>
                            <a:schemeClr val="tx1"/>
                          </a:solidFill>
                          <a:latin typeface="Century Gothic" panose="020B0502020202020204" pitchFamily="34" charset="0"/>
                        </a:rPr>
                        <a:t>5</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5774887"/>
                  </a:ext>
                </a:extLst>
              </a:tr>
              <a:tr h="746998">
                <a:tc>
                  <a:txBody>
                    <a:bodyPr/>
                    <a:lstStyle/>
                    <a:p>
                      <a:pPr algn="ctr"/>
                      <a:endParaRPr lang="en-GB" sz="3100" b="1" dirty="0">
                        <a:solidFill>
                          <a:schemeClr val="tx1"/>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3100" b="1" baseline="30000" dirty="0">
                          <a:solidFill>
                            <a:schemeClr val="tx1"/>
                          </a:solidFill>
                          <a:latin typeface="Century Gothic" panose="020B0502020202020204" pitchFamily="34" charset="0"/>
                        </a:rPr>
                        <a:t>3</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3100" b="1" dirty="0">
                        <a:solidFill>
                          <a:schemeClr val="tx1"/>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3926999121"/>
                  </a:ext>
                </a:extLst>
              </a:tr>
            </a:tbl>
          </a:graphicData>
        </a:graphic>
      </p:graphicFrame>
      <p:graphicFrame>
        <p:nvGraphicFramePr>
          <p:cNvPr id="231" name="Table 230">
            <a:extLst>
              <a:ext uri="{FF2B5EF4-FFF2-40B4-BE49-F238E27FC236}">
                <a16:creationId xmlns:a16="http://schemas.microsoft.com/office/drawing/2014/main" id="{736CB226-0FAF-45D8-9CE9-16CE51CA16C8}"/>
              </a:ext>
            </a:extLst>
          </p:cNvPr>
          <p:cNvGraphicFramePr>
            <a:graphicFrameLocks noGrp="1"/>
          </p:cNvGraphicFramePr>
          <p:nvPr>
            <p:extLst>
              <p:ext uri="{D42A27DB-BD31-4B8C-83A1-F6EECF244321}">
                <p14:modId xmlns:p14="http://schemas.microsoft.com/office/powerpoint/2010/main" val="4115583471"/>
              </p:ext>
            </p:extLst>
          </p:nvPr>
        </p:nvGraphicFramePr>
        <p:xfrm>
          <a:off x="448984" y="1427148"/>
          <a:ext cx="5507435" cy="3621800"/>
        </p:xfrm>
        <a:graphic>
          <a:graphicData uri="http://schemas.openxmlformats.org/drawingml/2006/table">
            <a:tbl>
              <a:tblPr firstRow="1" bandRow="1">
                <a:tableStyleId>{5940675A-B579-460E-94D1-54222C63F5DA}</a:tableStyleId>
              </a:tblPr>
              <a:tblGrid>
                <a:gridCol w="5507435">
                  <a:extLst>
                    <a:ext uri="{9D8B030D-6E8A-4147-A177-3AD203B41FA5}">
                      <a16:colId xmlns:a16="http://schemas.microsoft.com/office/drawing/2014/main" val="3528134454"/>
                    </a:ext>
                  </a:extLst>
                </a:gridCol>
              </a:tblGrid>
              <a:tr h="517400">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517400">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905776437"/>
                  </a:ext>
                </a:extLst>
              </a:tr>
              <a:tr h="517400">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1163397068"/>
                  </a:ext>
                </a:extLst>
              </a:tr>
              <a:tr h="517400">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3902454268"/>
                  </a:ext>
                </a:extLst>
              </a:tr>
              <a:tr h="517400">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448162858"/>
                  </a:ext>
                </a:extLst>
              </a:tr>
              <a:tr h="517400">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444572611"/>
                  </a:ext>
                </a:extLst>
              </a:tr>
              <a:tr h="517400">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569440944"/>
                  </a:ext>
                </a:extLst>
              </a:tr>
            </a:tbl>
          </a:graphicData>
        </a:graphic>
      </p:graphicFrame>
      <p:grpSp>
        <p:nvGrpSpPr>
          <p:cNvPr id="232" name="Group 231">
            <a:extLst>
              <a:ext uri="{FF2B5EF4-FFF2-40B4-BE49-F238E27FC236}">
                <a16:creationId xmlns:a16="http://schemas.microsoft.com/office/drawing/2014/main" id="{104456A2-FE43-482F-AF98-94D4DC1F72F6}"/>
              </a:ext>
            </a:extLst>
          </p:cNvPr>
          <p:cNvGrpSpPr/>
          <p:nvPr/>
        </p:nvGrpSpPr>
        <p:grpSpPr>
          <a:xfrm>
            <a:off x="497874" y="1504059"/>
            <a:ext cx="5381633" cy="3456423"/>
            <a:chOff x="497874" y="1344297"/>
            <a:chExt cx="5632474" cy="3616186"/>
          </a:xfrm>
        </p:grpSpPr>
        <p:sp>
          <p:nvSpPr>
            <p:cNvPr id="233" name="Oval 232">
              <a:extLst>
                <a:ext uri="{FF2B5EF4-FFF2-40B4-BE49-F238E27FC236}">
                  <a16:creationId xmlns:a16="http://schemas.microsoft.com/office/drawing/2014/main" id="{47AED6DA-9444-451B-BE49-5A4753913338}"/>
                </a:ext>
              </a:extLst>
            </p:cNvPr>
            <p:cNvSpPr>
              <a:spLocks noChangeAspect="1"/>
            </p:cNvSpPr>
            <p:nvPr/>
          </p:nvSpPr>
          <p:spPr>
            <a:xfrm>
              <a:off x="975178" y="1883600"/>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34" name="Oval 233">
              <a:extLst>
                <a:ext uri="{FF2B5EF4-FFF2-40B4-BE49-F238E27FC236}">
                  <a16:creationId xmlns:a16="http://schemas.microsoft.com/office/drawing/2014/main" id="{2BEFE7DE-4EA3-48E6-97E8-81F3978D45EF}"/>
                </a:ext>
              </a:extLst>
            </p:cNvPr>
            <p:cNvSpPr>
              <a:spLocks noChangeAspect="1"/>
            </p:cNvSpPr>
            <p:nvPr/>
          </p:nvSpPr>
          <p:spPr>
            <a:xfrm>
              <a:off x="1450624" y="1883600"/>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35" name="Oval 234">
              <a:extLst>
                <a:ext uri="{FF2B5EF4-FFF2-40B4-BE49-F238E27FC236}">
                  <a16:creationId xmlns:a16="http://schemas.microsoft.com/office/drawing/2014/main" id="{5CDD63F9-3FA3-4E28-AD1F-4B8F0A2B6C06}"/>
                </a:ext>
              </a:extLst>
            </p:cNvPr>
            <p:cNvSpPr>
              <a:spLocks noChangeAspect="1"/>
            </p:cNvSpPr>
            <p:nvPr/>
          </p:nvSpPr>
          <p:spPr>
            <a:xfrm>
              <a:off x="497874" y="1883600"/>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36" name="Oval 235">
              <a:extLst>
                <a:ext uri="{FF2B5EF4-FFF2-40B4-BE49-F238E27FC236}">
                  <a16:creationId xmlns:a16="http://schemas.microsoft.com/office/drawing/2014/main" id="{A9FE36FD-5E06-4A87-93C2-4325E4E62079}"/>
                </a:ext>
              </a:extLst>
            </p:cNvPr>
            <p:cNvSpPr>
              <a:spLocks noChangeAspect="1"/>
            </p:cNvSpPr>
            <p:nvPr/>
          </p:nvSpPr>
          <p:spPr>
            <a:xfrm>
              <a:off x="2399009" y="1883600"/>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37" name="Oval 236">
              <a:extLst>
                <a:ext uri="{FF2B5EF4-FFF2-40B4-BE49-F238E27FC236}">
                  <a16:creationId xmlns:a16="http://schemas.microsoft.com/office/drawing/2014/main" id="{07381D1F-F220-4719-A1F9-DD2083207556}"/>
                </a:ext>
              </a:extLst>
            </p:cNvPr>
            <p:cNvSpPr>
              <a:spLocks noChangeAspect="1"/>
            </p:cNvSpPr>
            <p:nvPr/>
          </p:nvSpPr>
          <p:spPr>
            <a:xfrm>
              <a:off x="2874455" y="1883600"/>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38" name="Oval 237">
              <a:extLst>
                <a:ext uri="{FF2B5EF4-FFF2-40B4-BE49-F238E27FC236}">
                  <a16:creationId xmlns:a16="http://schemas.microsoft.com/office/drawing/2014/main" id="{57FF0B73-B506-4912-9D94-D070B171AE22}"/>
                </a:ext>
              </a:extLst>
            </p:cNvPr>
            <p:cNvSpPr>
              <a:spLocks noChangeAspect="1"/>
            </p:cNvSpPr>
            <p:nvPr/>
          </p:nvSpPr>
          <p:spPr>
            <a:xfrm>
              <a:off x="1921705" y="1883600"/>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39" name="Oval 238">
              <a:extLst>
                <a:ext uri="{FF2B5EF4-FFF2-40B4-BE49-F238E27FC236}">
                  <a16:creationId xmlns:a16="http://schemas.microsoft.com/office/drawing/2014/main" id="{19F305D9-A857-4E50-AF9D-7B67646388B8}"/>
                </a:ext>
              </a:extLst>
            </p:cNvPr>
            <p:cNvSpPr>
              <a:spLocks noChangeAspect="1"/>
            </p:cNvSpPr>
            <p:nvPr/>
          </p:nvSpPr>
          <p:spPr>
            <a:xfrm>
              <a:off x="3344951" y="1883600"/>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40" name="Oval 239">
              <a:extLst>
                <a:ext uri="{FF2B5EF4-FFF2-40B4-BE49-F238E27FC236}">
                  <a16:creationId xmlns:a16="http://schemas.microsoft.com/office/drawing/2014/main" id="{D69432C3-0F16-43A6-A19F-9FE23D693FA1}"/>
                </a:ext>
              </a:extLst>
            </p:cNvPr>
            <p:cNvSpPr>
              <a:spLocks noChangeAspect="1"/>
            </p:cNvSpPr>
            <p:nvPr/>
          </p:nvSpPr>
          <p:spPr>
            <a:xfrm>
              <a:off x="975178" y="2410658"/>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41" name="Oval 240">
              <a:extLst>
                <a:ext uri="{FF2B5EF4-FFF2-40B4-BE49-F238E27FC236}">
                  <a16:creationId xmlns:a16="http://schemas.microsoft.com/office/drawing/2014/main" id="{0B5360A6-EA9A-4130-B52B-4024DBB71221}"/>
                </a:ext>
              </a:extLst>
            </p:cNvPr>
            <p:cNvSpPr>
              <a:spLocks noChangeAspect="1"/>
            </p:cNvSpPr>
            <p:nvPr/>
          </p:nvSpPr>
          <p:spPr>
            <a:xfrm>
              <a:off x="1450624" y="2410658"/>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42" name="Oval 241">
              <a:extLst>
                <a:ext uri="{FF2B5EF4-FFF2-40B4-BE49-F238E27FC236}">
                  <a16:creationId xmlns:a16="http://schemas.microsoft.com/office/drawing/2014/main" id="{92F6178F-7ED7-472B-B79B-8F5D2DE02A93}"/>
                </a:ext>
              </a:extLst>
            </p:cNvPr>
            <p:cNvSpPr>
              <a:spLocks noChangeAspect="1"/>
            </p:cNvSpPr>
            <p:nvPr/>
          </p:nvSpPr>
          <p:spPr>
            <a:xfrm>
              <a:off x="497874" y="2410658"/>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43" name="Oval 242">
              <a:extLst>
                <a:ext uri="{FF2B5EF4-FFF2-40B4-BE49-F238E27FC236}">
                  <a16:creationId xmlns:a16="http://schemas.microsoft.com/office/drawing/2014/main" id="{6FF253AB-2CDD-4CB4-B053-8382899C2DFE}"/>
                </a:ext>
              </a:extLst>
            </p:cNvPr>
            <p:cNvSpPr>
              <a:spLocks noChangeAspect="1"/>
            </p:cNvSpPr>
            <p:nvPr/>
          </p:nvSpPr>
          <p:spPr>
            <a:xfrm>
              <a:off x="2399009" y="2410658"/>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44" name="Oval 243">
              <a:extLst>
                <a:ext uri="{FF2B5EF4-FFF2-40B4-BE49-F238E27FC236}">
                  <a16:creationId xmlns:a16="http://schemas.microsoft.com/office/drawing/2014/main" id="{74CD260D-913A-4F8E-9ABE-0725550C6966}"/>
                </a:ext>
              </a:extLst>
            </p:cNvPr>
            <p:cNvSpPr>
              <a:spLocks noChangeAspect="1"/>
            </p:cNvSpPr>
            <p:nvPr/>
          </p:nvSpPr>
          <p:spPr>
            <a:xfrm>
              <a:off x="2874455" y="2410658"/>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45" name="Oval 244">
              <a:extLst>
                <a:ext uri="{FF2B5EF4-FFF2-40B4-BE49-F238E27FC236}">
                  <a16:creationId xmlns:a16="http://schemas.microsoft.com/office/drawing/2014/main" id="{7532B2DD-FF10-4F83-A71B-4A4726FB56D7}"/>
                </a:ext>
              </a:extLst>
            </p:cNvPr>
            <p:cNvSpPr>
              <a:spLocks noChangeAspect="1"/>
            </p:cNvSpPr>
            <p:nvPr/>
          </p:nvSpPr>
          <p:spPr>
            <a:xfrm>
              <a:off x="1921705" y="2410658"/>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46" name="Oval 245">
              <a:extLst>
                <a:ext uri="{FF2B5EF4-FFF2-40B4-BE49-F238E27FC236}">
                  <a16:creationId xmlns:a16="http://schemas.microsoft.com/office/drawing/2014/main" id="{FAFC4F4C-7019-4B3E-849C-ED7DC0ED5359}"/>
                </a:ext>
              </a:extLst>
            </p:cNvPr>
            <p:cNvSpPr>
              <a:spLocks noChangeAspect="1"/>
            </p:cNvSpPr>
            <p:nvPr/>
          </p:nvSpPr>
          <p:spPr>
            <a:xfrm>
              <a:off x="3344951" y="2410658"/>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47" name="Oval 246">
              <a:extLst>
                <a:ext uri="{FF2B5EF4-FFF2-40B4-BE49-F238E27FC236}">
                  <a16:creationId xmlns:a16="http://schemas.microsoft.com/office/drawing/2014/main" id="{F77563AF-446E-4CC6-B6A2-EA553E86EB42}"/>
                </a:ext>
              </a:extLst>
            </p:cNvPr>
            <p:cNvSpPr>
              <a:spLocks noChangeAspect="1"/>
            </p:cNvSpPr>
            <p:nvPr/>
          </p:nvSpPr>
          <p:spPr>
            <a:xfrm>
              <a:off x="975178" y="294646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48" name="Oval 247">
              <a:extLst>
                <a:ext uri="{FF2B5EF4-FFF2-40B4-BE49-F238E27FC236}">
                  <a16:creationId xmlns:a16="http://schemas.microsoft.com/office/drawing/2014/main" id="{A38F46AA-F1B6-45C0-951E-630A9BB04C69}"/>
                </a:ext>
              </a:extLst>
            </p:cNvPr>
            <p:cNvSpPr>
              <a:spLocks noChangeAspect="1"/>
            </p:cNvSpPr>
            <p:nvPr/>
          </p:nvSpPr>
          <p:spPr>
            <a:xfrm>
              <a:off x="1450624" y="294646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49" name="Oval 248">
              <a:extLst>
                <a:ext uri="{FF2B5EF4-FFF2-40B4-BE49-F238E27FC236}">
                  <a16:creationId xmlns:a16="http://schemas.microsoft.com/office/drawing/2014/main" id="{F081BDC0-729E-4F90-B908-83CF01C5A7BD}"/>
                </a:ext>
              </a:extLst>
            </p:cNvPr>
            <p:cNvSpPr>
              <a:spLocks noChangeAspect="1"/>
            </p:cNvSpPr>
            <p:nvPr/>
          </p:nvSpPr>
          <p:spPr>
            <a:xfrm>
              <a:off x="497874" y="294646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50" name="Oval 249">
              <a:extLst>
                <a:ext uri="{FF2B5EF4-FFF2-40B4-BE49-F238E27FC236}">
                  <a16:creationId xmlns:a16="http://schemas.microsoft.com/office/drawing/2014/main" id="{0D8B2658-3E74-4300-9E71-1CC6CF76A7E2}"/>
                </a:ext>
              </a:extLst>
            </p:cNvPr>
            <p:cNvSpPr>
              <a:spLocks noChangeAspect="1"/>
            </p:cNvSpPr>
            <p:nvPr/>
          </p:nvSpPr>
          <p:spPr>
            <a:xfrm>
              <a:off x="2399009" y="294646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51" name="Oval 250">
              <a:extLst>
                <a:ext uri="{FF2B5EF4-FFF2-40B4-BE49-F238E27FC236}">
                  <a16:creationId xmlns:a16="http://schemas.microsoft.com/office/drawing/2014/main" id="{D322E643-DADC-4BAD-9F05-404255FDF0F5}"/>
                </a:ext>
              </a:extLst>
            </p:cNvPr>
            <p:cNvSpPr>
              <a:spLocks noChangeAspect="1"/>
            </p:cNvSpPr>
            <p:nvPr/>
          </p:nvSpPr>
          <p:spPr>
            <a:xfrm>
              <a:off x="2874455" y="294646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52" name="Oval 251">
              <a:extLst>
                <a:ext uri="{FF2B5EF4-FFF2-40B4-BE49-F238E27FC236}">
                  <a16:creationId xmlns:a16="http://schemas.microsoft.com/office/drawing/2014/main" id="{D46BC20A-ED43-43E4-8FFE-609D56CE6A57}"/>
                </a:ext>
              </a:extLst>
            </p:cNvPr>
            <p:cNvSpPr>
              <a:spLocks noChangeAspect="1"/>
            </p:cNvSpPr>
            <p:nvPr/>
          </p:nvSpPr>
          <p:spPr>
            <a:xfrm>
              <a:off x="1921705" y="294646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53" name="Oval 252">
              <a:extLst>
                <a:ext uri="{FF2B5EF4-FFF2-40B4-BE49-F238E27FC236}">
                  <a16:creationId xmlns:a16="http://schemas.microsoft.com/office/drawing/2014/main" id="{E6553B94-F3B5-4805-B01F-B255DA2A4129}"/>
                </a:ext>
              </a:extLst>
            </p:cNvPr>
            <p:cNvSpPr>
              <a:spLocks noChangeAspect="1"/>
            </p:cNvSpPr>
            <p:nvPr/>
          </p:nvSpPr>
          <p:spPr>
            <a:xfrm>
              <a:off x="3344951" y="294646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54" name="Oval 253">
              <a:extLst>
                <a:ext uri="{FF2B5EF4-FFF2-40B4-BE49-F238E27FC236}">
                  <a16:creationId xmlns:a16="http://schemas.microsoft.com/office/drawing/2014/main" id="{DCE70137-0055-4591-A491-43C00EC422B8}"/>
                </a:ext>
              </a:extLst>
            </p:cNvPr>
            <p:cNvSpPr>
              <a:spLocks noChangeAspect="1"/>
            </p:cNvSpPr>
            <p:nvPr/>
          </p:nvSpPr>
          <p:spPr>
            <a:xfrm>
              <a:off x="975178" y="1344297"/>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55" name="Oval 254">
              <a:extLst>
                <a:ext uri="{FF2B5EF4-FFF2-40B4-BE49-F238E27FC236}">
                  <a16:creationId xmlns:a16="http://schemas.microsoft.com/office/drawing/2014/main" id="{8BF9D26A-7C17-4DE4-8AF7-43F38050549C}"/>
                </a:ext>
              </a:extLst>
            </p:cNvPr>
            <p:cNvSpPr>
              <a:spLocks noChangeAspect="1"/>
            </p:cNvSpPr>
            <p:nvPr/>
          </p:nvSpPr>
          <p:spPr>
            <a:xfrm>
              <a:off x="1450624" y="1344297"/>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56" name="Oval 255">
              <a:extLst>
                <a:ext uri="{FF2B5EF4-FFF2-40B4-BE49-F238E27FC236}">
                  <a16:creationId xmlns:a16="http://schemas.microsoft.com/office/drawing/2014/main" id="{61E7AC74-15DF-407B-B3EF-7DB78673705F}"/>
                </a:ext>
              </a:extLst>
            </p:cNvPr>
            <p:cNvSpPr>
              <a:spLocks noChangeAspect="1"/>
            </p:cNvSpPr>
            <p:nvPr/>
          </p:nvSpPr>
          <p:spPr>
            <a:xfrm>
              <a:off x="497874" y="1344297"/>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57" name="Oval 256">
              <a:extLst>
                <a:ext uri="{FF2B5EF4-FFF2-40B4-BE49-F238E27FC236}">
                  <a16:creationId xmlns:a16="http://schemas.microsoft.com/office/drawing/2014/main" id="{89ADB280-9DC4-4A0B-881F-493A3F4BBC34}"/>
                </a:ext>
              </a:extLst>
            </p:cNvPr>
            <p:cNvSpPr>
              <a:spLocks noChangeAspect="1"/>
            </p:cNvSpPr>
            <p:nvPr/>
          </p:nvSpPr>
          <p:spPr>
            <a:xfrm>
              <a:off x="2399009" y="1344297"/>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58" name="Oval 257">
              <a:extLst>
                <a:ext uri="{FF2B5EF4-FFF2-40B4-BE49-F238E27FC236}">
                  <a16:creationId xmlns:a16="http://schemas.microsoft.com/office/drawing/2014/main" id="{0A2ED18B-21C7-499C-894B-709A9A31800A}"/>
                </a:ext>
              </a:extLst>
            </p:cNvPr>
            <p:cNvSpPr>
              <a:spLocks noChangeAspect="1"/>
            </p:cNvSpPr>
            <p:nvPr/>
          </p:nvSpPr>
          <p:spPr>
            <a:xfrm>
              <a:off x="2874455" y="1344297"/>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59" name="Oval 258">
              <a:extLst>
                <a:ext uri="{FF2B5EF4-FFF2-40B4-BE49-F238E27FC236}">
                  <a16:creationId xmlns:a16="http://schemas.microsoft.com/office/drawing/2014/main" id="{BE8F58B5-2795-45F2-992B-AF9CB8D53A4A}"/>
                </a:ext>
              </a:extLst>
            </p:cNvPr>
            <p:cNvSpPr>
              <a:spLocks noChangeAspect="1"/>
            </p:cNvSpPr>
            <p:nvPr/>
          </p:nvSpPr>
          <p:spPr>
            <a:xfrm>
              <a:off x="1921705" y="1344297"/>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60" name="Oval 259">
              <a:extLst>
                <a:ext uri="{FF2B5EF4-FFF2-40B4-BE49-F238E27FC236}">
                  <a16:creationId xmlns:a16="http://schemas.microsoft.com/office/drawing/2014/main" id="{145A4BD2-0A5F-4040-81EE-4E453936FF75}"/>
                </a:ext>
              </a:extLst>
            </p:cNvPr>
            <p:cNvSpPr>
              <a:spLocks noChangeAspect="1"/>
            </p:cNvSpPr>
            <p:nvPr/>
          </p:nvSpPr>
          <p:spPr>
            <a:xfrm>
              <a:off x="3344951" y="1344297"/>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61" name="Oval 260">
              <a:extLst>
                <a:ext uri="{FF2B5EF4-FFF2-40B4-BE49-F238E27FC236}">
                  <a16:creationId xmlns:a16="http://schemas.microsoft.com/office/drawing/2014/main" id="{A9659660-59F6-4F34-A038-1AA180601335}"/>
                </a:ext>
              </a:extLst>
            </p:cNvPr>
            <p:cNvSpPr>
              <a:spLocks noChangeAspect="1"/>
            </p:cNvSpPr>
            <p:nvPr/>
          </p:nvSpPr>
          <p:spPr>
            <a:xfrm>
              <a:off x="3811590" y="1344297"/>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62" name="Oval 261">
              <a:extLst>
                <a:ext uri="{FF2B5EF4-FFF2-40B4-BE49-F238E27FC236}">
                  <a16:creationId xmlns:a16="http://schemas.microsoft.com/office/drawing/2014/main" id="{44BB7992-90F8-417B-BB13-0EC3A3C201EE}"/>
                </a:ext>
              </a:extLst>
            </p:cNvPr>
            <p:cNvSpPr>
              <a:spLocks noChangeAspect="1"/>
            </p:cNvSpPr>
            <p:nvPr/>
          </p:nvSpPr>
          <p:spPr>
            <a:xfrm>
              <a:off x="4759975" y="1344297"/>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63" name="Oval 262">
              <a:extLst>
                <a:ext uri="{FF2B5EF4-FFF2-40B4-BE49-F238E27FC236}">
                  <a16:creationId xmlns:a16="http://schemas.microsoft.com/office/drawing/2014/main" id="{630CB0EF-ACE9-4BC0-BE5D-907D6576F8FC}"/>
                </a:ext>
              </a:extLst>
            </p:cNvPr>
            <p:cNvSpPr>
              <a:spLocks noChangeAspect="1"/>
            </p:cNvSpPr>
            <p:nvPr/>
          </p:nvSpPr>
          <p:spPr>
            <a:xfrm>
              <a:off x="5235421" y="1344297"/>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64" name="Oval 263">
              <a:extLst>
                <a:ext uri="{FF2B5EF4-FFF2-40B4-BE49-F238E27FC236}">
                  <a16:creationId xmlns:a16="http://schemas.microsoft.com/office/drawing/2014/main" id="{E793C0B6-0BB8-489A-9934-A40F885732E2}"/>
                </a:ext>
              </a:extLst>
            </p:cNvPr>
            <p:cNvSpPr>
              <a:spLocks noChangeAspect="1"/>
            </p:cNvSpPr>
            <p:nvPr/>
          </p:nvSpPr>
          <p:spPr>
            <a:xfrm>
              <a:off x="4282671" y="1344297"/>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65" name="Oval 264">
              <a:extLst>
                <a:ext uri="{FF2B5EF4-FFF2-40B4-BE49-F238E27FC236}">
                  <a16:creationId xmlns:a16="http://schemas.microsoft.com/office/drawing/2014/main" id="{E135E09F-605D-4D90-B51E-1C4B156B1E12}"/>
                </a:ext>
              </a:extLst>
            </p:cNvPr>
            <p:cNvSpPr>
              <a:spLocks noChangeAspect="1"/>
            </p:cNvSpPr>
            <p:nvPr/>
          </p:nvSpPr>
          <p:spPr>
            <a:xfrm>
              <a:off x="5705917" y="1344297"/>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66" name="Oval 265">
              <a:extLst>
                <a:ext uri="{FF2B5EF4-FFF2-40B4-BE49-F238E27FC236}">
                  <a16:creationId xmlns:a16="http://schemas.microsoft.com/office/drawing/2014/main" id="{F60978A2-2ACB-49F5-B991-4060558D8438}"/>
                </a:ext>
              </a:extLst>
            </p:cNvPr>
            <p:cNvSpPr>
              <a:spLocks noChangeAspect="1"/>
            </p:cNvSpPr>
            <p:nvPr/>
          </p:nvSpPr>
          <p:spPr>
            <a:xfrm>
              <a:off x="3811590" y="188360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67" name="Oval 266">
              <a:extLst>
                <a:ext uri="{FF2B5EF4-FFF2-40B4-BE49-F238E27FC236}">
                  <a16:creationId xmlns:a16="http://schemas.microsoft.com/office/drawing/2014/main" id="{63BD492F-747C-4508-A70C-1DE5031E2377}"/>
                </a:ext>
              </a:extLst>
            </p:cNvPr>
            <p:cNvSpPr>
              <a:spLocks noChangeAspect="1"/>
            </p:cNvSpPr>
            <p:nvPr/>
          </p:nvSpPr>
          <p:spPr>
            <a:xfrm>
              <a:off x="4759975" y="188360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68" name="Oval 267">
              <a:extLst>
                <a:ext uri="{FF2B5EF4-FFF2-40B4-BE49-F238E27FC236}">
                  <a16:creationId xmlns:a16="http://schemas.microsoft.com/office/drawing/2014/main" id="{54889D96-E0DC-4FCF-A3AF-15AAC5F2CB78}"/>
                </a:ext>
              </a:extLst>
            </p:cNvPr>
            <p:cNvSpPr>
              <a:spLocks noChangeAspect="1"/>
            </p:cNvSpPr>
            <p:nvPr/>
          </p:nvSpPr>
          <p:spPr>
            <a:xfrm>
              <a:off x="5235421" y="188360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69" name="Oval 268">
              <a:extLst>
                <a:ext uri="{FF2B5EF4-FFF2-40B4-BE49-F238E27FC236}">
                  <a16:creationId xmlns:a16="http://schemas.microsoft.com/office/drawing/2014/main" id="{6712F1C8-06BF-4B2D-9A33-059EA073075C}"/>
                </a:ext>
              </a:extLst>
            </p:cNvPr>
            <p:cNvSpPr>
              <a:spLocks noChangeAspect="1"/>
            </p:cNvSpPr>
            <p:nvPr/>
          </p:nvSpPr>
          <p:spPr>
            <a:xfrm>
              <a:off x="4282671" y="188360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70" name="Oval 269">
              <a:extLst>
                <a:ext uri="{FF2B5EF4-FFF2-40B4-BE49-F238E27FC236}">
                  <a16:creationId xmlns:a16="http://schemas.microsoft.com/office/drawing/2014/main" id="{7EA98AAE-F044-4AD4-916E-395919006AF7}"/>
                </a:ext>
              </a:extLst>
            </p:cNvPr>
            <p:cNvSpPr>
              <a:spLocks noChangeAspect="1"/>
            </p:cNvSpPr>
            <p:nvPr/>
          </p:nvSpPr>
          <p:spPr>
            <a:xfrm>
              <a:off x="5705917" y="188360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71" name="Oval 270">
              <a:extLst>
                <a:ext uri="{FF2B5EF4-FFF2-40B4-BE49-F238E27FC236}">
                  <a16:creationId xmlns:a16="http://schemas.microsoft.com/office/drawing/2014/main" id="{4128D045-D18C-4E95-B81E-C5EBAAD79B4A}"/>
                </a:ext>
              </a:extLst>
            </p:cNvPr>
            <p:cNvSpPr>
              <a:spLocks noChangeAspect="1"/>
            </p:cNvSpPr>
            <p:nvPr/>
          </p:nvSpPr>
          <p:spPr>
            <a:xfrm>
              <a:off x="3811590" y="2410658"/>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72" name="Oval 271">
              <a:extLst>
                <a:ext uri="{FF2B5EF4-FFF2-40B4-BE49-F238E27FC236}">
                  <a16:creationId xmlns:a16="http://schemas.microsoft.com/office/drawing/2014/main" id="{D48A91D9-1E3C-46BF-9AF2-49EB092F3174}"/>
                </a:ext>
              </a:extLst>
            </p:cNvPr>
            <p:cNvSpPr>
              <a:spLocks noChangeAspect="1"/>
            </p:cNvSpPr>
            <p:nvPr/>
          </p:nvSpPr>
          <p:spPr>
            <a:xfrm>
              <a:off x="4759975" y="2410658"/>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73" name="Oval 272">
              <a:extLst>
                <a:ext uri="{FF2B5EF4-FFF2-40B4-BE49-F238E27FC236}">
                  <a16:creationId xmlns:a16="http://schemas.microsoft.com/office/drawing/2014/main" id="{810D8FD3-4CF8-4C06-B6F9-CBAD46278B73}"/>
                </a:ext>
              </a:extLst>
            </p:cNvPr>
            <p:cNvSpPr>
              <a:spLocks noChangeAspect="1"/>
            </p:cNvSpPr>
            <p:nvPr/>
          </p:nvSpPr>
          <p:spPr>
            <a:xfrm>
              <a:off x="5235421" y="2410658"/>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74" name="Oval 273">
              <a:extLst>
                <a:ext uri="{FF2B5EF4-FFF2-40B4-BE49-F238E27FC236}">
                  <a16:creationId xmlns:a16="http://schemas.microsoft.com/office/drawing/2014/main" id="{F860C067-88C0-4D59-ABF0-48FDF9370308}"/>
                </a:ext>
              </a:extLst>
            </p:cNvPr>
            <p:cNvSpPr>
              <a:spLocks noChangeAspect="1"/>
            </p:cNvSpPr>
            <p:nvPr/>
          </p:nvSpPr>
          <p:spPr>
            <a:xfrm>
              <a:off x="4282671" y="2410658"/>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75" name="Oval 274">
              <a:extLst>
                <a:ext uri="{FF2B5EF4-FFF2-40B4-BE49-F238E27FC236}">
                  <a16:creationId xmlns:a16="http://schemas.microsoft.com/office/drawing/2014/main" id="{B4F3A638-55D9-4E0D-8CD4-39D55BFF63B4}"/>
                </a:ext>
              </a:extLst>
            </p:cNvPr>
            <p:cNvSpPr>
              <a:spLocks noChangeAspect="1"/>
            </p:cNvSpPr>
            <p:nvPr/>
          </p:nvSpPr>
          <p:spPr>
            <a:xfrm>
              <a:off x="5705917" y="2410658"/>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76" name="Oval 275">
              <a:extLst>
                <a:ext uri="{FF2B5EF4-FFF2-40B4-BE49-F238E27FC236}">
                  <a16:creationId xmlns:a16="http://schemas.microsoft.com/office/drawing/2014/main" id="{0EDC542B-4565-4B11-824A-0A2D9BC4EFB0}"/>
                </a:ext>
              </a:extLst>
            </p:cNvPr>
            <p:cNvSpPr>
              <a:spLocks noChangeAspect="1"/>
            </p:cNvSpPr>
            <p:nvPr/>
          </p:nvSpPr>
          <p:spPr>
            <a:xfrm>
              <a:off x="3811590" y="294646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77" name="Oval 276">
              <a:extLst>
                <a:ext uri="{FF2B5EF4-FFF2-40B4-BE49-F238E27FC236}">
                  <a16:creationId xmlns:a16="http://schemas.microsoft.com/office/drawing/2014/main" id="{9F2BFDA7-1620-4828-8ACB-3ED202FCBDF7}"/>
                </a:ext>
              </a:extLst>
            </p:cNvPr>
            <p:cNvSpPr>
              <a:spLocks noChangeAspect="1"/>
            </p:cNvSpPr>
            <p:nvPr/>
          </p:nvSpPr>
          <p:spPr>
            <a:xfrm>
              <a:off x="4759975" y="294646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78" name="Oval 277">
              <a:extLst>
                <a:ext uri="{FF2B5EF4-FFF2-40B4-BE49-F238E27FC236}">
                  <a16:creationId xmlns:a16="http://schemas.microsoft.com/office/drawing/2014/main" id="{02ED94FE-1DA1-4A46-B125-E6DC7A2BBCE4}"/>
                </a:ext>
              </a:extLst>
            </p:cNvPr>
            <p:cNvSpPr>
              <a:spLocks noChangeAspect="1"/>
            </p:cNvSpPr>
            <p:nvPr/>
          </p:nvSpPr>
          <p:spPr>
            <a:xfrm>
              <a:off x="5235421" y="294646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79" name="Oval 278">
              <a:extLst>
                <a:ext uri="{FF2B5EF4-FFF2-40B4-BE49-F238E27FC236}">
                  <a16:creationId xmlns:a16="http://schemas.microsoft.com/office/drawing/2014/main" id="{D3D506E7-9E99-4B57-928B-498C11D5DFDF}"/>
                </a:ext>
              </a:extLst>
            </p:cNvPr>
            <p:cNvSpPr>
              <a:spLocks noChangeAspect="1"/>
            </p:cNvSpPr>
            <p:nvPr/>
          </p:nvSpPr>
          <p:spPr>
            <a:xfrm>
              <a:off x="4282671" y="294646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80" name="Oval 279">
              <a:extLst>
                <a:ext uri="{FF2B5EF4-FFF2-40B4-BE49-F238E27FC236}">
                  <a16:creationId xmlns:a16="http://schemas.microsoft.com/office/drawing/2014/main" id="{019D6BBA-4CEF-47F6-9FEE-A299C0778C7D}"/>
                </a:ext>
              </a:extLst>
            </p:cNvPr>
            <p:cNvSpPr>
              <a:spLocks noChangeAspect="1"/>
            </p:cNvSpPr>
            <p:nvPr/>
          </p:nvSpPr>
          <p:spPr>
            <a:xfrm>
              <a:off x="5705917" y="294646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81" name="Oval 280">
              <a:extLst>
                <a:ext uri="{FF2B5EF4-FFF2-40B4-BE49-F238E27FC236}">
                  <a16:creationId xmlns:a16="http://schemas.microsoft.com/office/drawing/2014/main" id="{09D2AC75-315D-498B-9334-10C17E040464}"/>
                </a:ext>
              </a:extLst>
            </p:cNvPr>
            <p:cNvSpPr>
              <a:spLocks noChangeAspect="1"/>
            </p:cNvSpPr>
            <p:nvPr/>
          </p:nvSpPr>
          <p:spPr>
            <a:xfrm>
              <a:off x="3811590" y="347318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82" name="Oval 281">
              <a:extLst>
                <a:ext uri="{FF2B5EF4-FFF2-40B4-BE49-F238E27FC236}">
                  <a16:creationId xmlns:a16="http://schemas.microsoft.com/office/drawing/2014/main" id="{662DC688-2F81-4105-85E8-9991FB29AB59}"/>
                </a:ext>
              </a:extLst>
            </p:cNvPr>
            <p:cNvSpPr>
              <a:spLocks noChangeAspect="1"/>
            </p:cNvSpPr>
            <p:nvPr/>
          </p:nvSpPr>
          <p:spPr>
            <a:xfrm>
              <a:off x="4759975" y="347318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83" name="Oval 282">
              <a:extLst>
                <a:ext uri="{FF2B5EF4-FFF2-40B4-BE49-F238E27FC236}">
                  <a16:creationId xmlns:a16="http://schemas.microsoft.com/office/drawing/2014/main" id="{FA85F794-A7E3-499E-985F-E74705E768A9}"/>
                </a:ext>
              </a:extLst>
            </p:cNvPr>
            <p:cNvSpPr>
              <a:spLocks noChangeAspect="1"/>
            </p:cNvSpPr>
            <p:nvPr/>
          </p:nvSpPr>
          <p:spPr>
            <a:xfrm>
              <a:off x="5235421" y="347318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84" name="Oval 283">
              <a:extLst>
                <a:ext uri="{FF2B5EF4-FFF2-40B4-BE49-F238E27FC236}">
                  <a16:creationId xmlns:a16="http://schemas.microsoft.com/office/drawing/2014/main" id="{6E31D567-9150-4CAA-B1EB-F95A3B42E9B8}"/>
                </a:ext>
              </a:extLst>
            </p:cNvPr>
            <p:cNvSpPr>
              <a:spLocks noChangeAspect="1"/>
            </p:cNvSpPr>
            <p:nvPr/>
          </p:nvSpPr>
          <p:spPr>
            <a:xfrm>
              <a:off x="4282671" y="347318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85" name="Oval 284">
              <a:extLst>
                <a:ext uri="{FF2B5EF4-FFF2-40B4-BE49-F238E27FC236}">
                  <a16:creationId xmlns:a16="http://schemas.microsoft.com/office/drawing/2014/main" id="{3BD6CF72-A5D8-4033-BFDA-D982AFFBFFBC}"/>
                </a:ext>
              </a:extLst>
            </p:cNvPr>
            <p:cNvSpPr>
              <a:spLocks noChangeAspect="1"/>
            </p:cNvSpPr>
            <p:nvPr/>
          </p:nvSpPr>
          <p:spPr>
            <a:xfrm>
              <a:off x="5705917" y="347318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86" name="Oval 285">
              <a:extLst>
                <a:ext uri="{FF2B5EF4-FFF2-40B4-BE49-F238E27FC236}">
                  <a16:creationId xmlns:a16="http://schemas.microsoft.com/office/drawing/2014/main" id="{AFB38EC2-6C09-4648-997A-EA288D45A33E}"/>
                </a:ext>
              </a:extLst>
            </p:cNvPr>
            <p:cNvSpPr>
              <a:spLocks noChangeAspect="1"/>
            </p:cNvSpPr>
            <p:nvPr/>
          </p:nvSpPr>
          <p:spPr>
            <a:xfrm>
              <a:off x="3811590" y="400082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87" name="Oval 286">
              <a:extLst>
                <a:ext uri="{FF2B5EF4-FFF2-40B4-BE49-F238E27FC236}">
                  <a16:creationId xmlns:a16="http://schemas.microsoft.com/office/drawing/2014/main" id="{EF94F1AD-31DE-4AE5-ABC4-8409D9DFBB1F}"/>
                </a:ext>
              </a:extLst>
            </p:cNvPr>
            <p:cNvSpPr>
              <a:spLocks noChangeAspect="1"/>
            </p:cNvSpPr>
            <p:nvPr/>
          </p:nvSpPr>
          <p:spPr>
            <a:xfrm>
              <a:off x="4759975" y="400082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88" name="Oval 287">
              <a:extLst>
                <a:ext uri="{FF2B5EF4-FFF2-40B4-BE49-F238E27FC236}">
                  <a16:creationId xmlns:a16="http://schemas.microsoft.com/office/drawing/2014/main" id="{73626CBE-2F78-4D29-AE83-CC09D9D2AEBA}"/>
                </a:ext>
              </a:extLst>
            </p:cNvPr>
            <p:cNvSpPr>
              <a:spLocks noChangeAspect="1"/>
            </p:cNvSpPr>
            <p:nvPr/>
          </p:nvSpPr>
          <p:spPr>
            <a:xfrm>
              <a:off x="5235421" y="400082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89" name="Oval 288">
              <a:extLst>
                <a:ext uri="{FF2B5EF4-FFF2-40B4-BE49-F238E27FC236}">
                  <a16:creationId xmlns:a16="http://schemas.microsoft.com/office/drawing/2014/main" id="{F4DEA2BC-EED2-4C6D-B722-71CBADB49365}"/>
                </a:ext>
              </a:extLst>
            </p:cNvPr>
            <p:cNvSpPr>
              <a:spLocks noChangeAspect="1"/>
            </p:cNvSpPr>
            <p:nvPr/>
          </p:nvSpPr>
          <p:spPr>
            <a:xfrm>
              <a:off x="4282671" y="400082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90" name="Oval 289">
              <a:extLst>
                <a:ext uri="{FF2B5EF4-FFF2-40B4-BE49-F238E27FC236}">
                  <a16:creationId xmlns:a16="http://schemas.microsoft.com/office/drawing/2014/main" id="{7E9F7236-5288-490F-B05D-303B10AC20FC}"/>
                </a:ext>
              </a:extLst>
            </p:cNvPr>
            <p:cNvSpPr>
              <a:spLocks noChangeAspect="1"/>
            </p:cNvSpPr>
            <p:nvPr/>
          </p:nvSpPr>
          <p:spPr>
            <a:xfrm>
              <a:off x="5705917" y="400082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91" name="Oval 290">
              <a:extLst>
                <a:ext uri="{FF2B5EF4-FFF2-40B4-BE49-F238E27FC236}">
                  <a16:creationId xmlns:a16="http://schemas.microsoft.com/office/drawing/2014/main" id="{DD196E9F-8ACA-4A4B-815C-E28EEA487B68}"/>
                </a:ext>
              </a:extLst>
            </p:cNvPr>
            <p:cNvSpPr>
              <a:spLocks noChangeAspect="1"/>
            </p:cNvSpPr>
            <p:nvPr/>
          </p:nvSpPr>
          <p:spPr>
            <a:xfrm>
              <a:off x="3811590" y="4536052"/>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92" name="Oval 291">
              <a:extLst>
                <a:ext uri="{FF2B5EF4-FFF2-40B4-BE49-F238E27FC236}">
                  <a16:creationId xmlns:a16="http://schemas.microsoft.com/office/drawing/2014/main" id="{818F1D0A-2C04-4FE7-8F4D-DC9B708DE2A5}"/>
                </a:ext>
              </a:extLst>
            </p:cNvPr>
            <p:cNvSpPr>
              <a:spLocks noChangeAspect="1"/>
            </p:cNvSpPr>
            <p:nvPr/>
          </p:nvSpPr>
          <p:spPr>
            <a:xfrm>
              <a:off x="4759975" y="4536052"/>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93" name="Oval 292">
              <a:extLst>
                <a:ext uri="{FF2B5EF4-FFF2-40B4-BE49-F238E27FC236}">
                  <a16:creationId xmlns:a16="http://schemas.microsoft.com/office/drawing/2014/main" id="{2245B607-D3C8-47A2-94B6-2A8E93D72679}"/>
                </a:ext>
              </a:extLst>
            </p:cNvPr>
            <p:cNvSpPr>
              <a:spLocks noChangeAspect="1"/>
            </p:cNvSpPr>
            <p:nvPr/>
          </p:nvSpPr>
          <p:spPr>
            <a:xfrm>
              <a:off x="5235421" y="4536052"/>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94" name="Oval 293">
              <a:extLst>
                <a:ext uri="{FF2B5EF4-FFF2-40B4-BE49-F238E27FC236}">
                  <a16:creationId xmlns:a16="http://schemas.microsoft.com/office/drawing/2014/main" id="{4C3AD85F-D7AD-49C9-BACD-FC60E82F7CEB}"/>
                </a:ext>
              </a:extLst>
            </p:cNvPr>
            <p:cNvSpPr>
              <a:spLocks noChangeAspect="1"/>
            </p:cNvSpPr>
            <p:nvPr/>
          </p:nvSpPr>
          <p:spPr>
            <a:xfrm>
              <a:off x="4282671" y="4536052"/>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95" name="Oval 294">
              <a:extLst>
                <a:ext uri="{FF2B5EF4-FFF2-40B4-BE49-F238E27FC236}">
                  <a16:creationId xmlns:a16="http://schemas.microsoft.com/office/drawing/2014/main" id="{ACF5190A-3AB1-4EBE-B655-1EF2A61A4545}"/>
                </a:ext>
              </a:extLst>
            </p:cNvPr>
            <p:cNvSpPr>
              <a:spLocks noChangeAspect="1"/>
            </p:cNvSpPr>
            <p:nvPr/>
          </p:nvSpPr>
          <p:spPr>
            <a:xfrm>
              <a:off x="5705917" y="4536052"/>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96" name="Oval 295">
              <a:extLst>
                <a:ext uri="{FF2B5EF4-FFF2-40B4-BE49-F238E27FC236}">
                  <a16:creationId xmlns:a16="http://schemas.microsoft.com/office/drawing/2014/main" id="{EE468B1D-D9A0-4DB7-90B5-7DDA1F0B9A48}"/>
                </a:ext>
              </a:extLst>
            </p:cNvPr>
            <p:cNvSpPr>
              <a:spLocks noChangeAspect="1"/>
            </p:cNvSpPr>
            <p:nvPr/>
          </p:nvSpPr>
          <p:spPr>
            <a:xfrm>
              <a:off x="975178" y="347318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97" name="Oval 296">
              <a:extLst>
                <a:ext uri="{FF2B5EF4-FFF2-40B4-BE49-F238E27FC236}">
                  <a16:creationId xmlns:a16="http://schemas.microsoft.com/office/drawing/2014/main" id="{E11CEBDF-6DA8-49ED-AB89-F3D91826E987}"/>
                </a:ext>
              </a:extLst>
            </p:cNvPr>
            <p:cNvSpPr>
              <a:spLocks noChangeAspect="1"/>
            </p:cNvSpPr>
            <p:nvPr/>
          </p:nvSpPr>
          <p:spPr>
            <a:xfrm>
              <a:off x="1450624" y="347318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98" name="Oval 297">
              <a:extLst>
                <a:ext uri="{FF2B5EF4-FFF2-40B4-BE49-F238E27FC236}">
                  <a16:creationId xmlns:a16="http://schemas.microsoft.com/office/drawing/2014/main" id="{A97C3D6A-3CC2-4282-9AE8-FC3D25864010}"/>
                </a:ext>
              </a:extLst>
            </p:cNvPr>
            <p:cNvSpPr>
              <a:spLocks noChangeAspect="1"/>
            </p:cNvSpPr>
            <p:nvPr/>
          </p:nvSpPr>
          <p:spPr>
            <a:xfrm>
              <a:off x="497874" y="347318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99" name="Oval 298">
              <a:extLst>
                <a:ext uri="{FF2B5EF4-FFF2-40B4-BE49-F238E27FC236}">
                  <a16:creationId xmlns:a16="http://schemas.microsoft.com/office/drawing/2014/main" id="{ABC56F7B-474B-4B3E-B7E3-F8A025F1B859}"/>
                </a:ext>
              </a:extLst>
            </p:cNvPr>
            <p:cNvSpPr>
              <a:spLocks noChangeAspect="1"/>
            </p:cNvSpPr>
            <p:nvPr/>
          </p:nvSpPr>
          <p:spPr>
            <a:xfrm>
              <a:off x="2399009" y="347318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00" name="Oval 299">
              <a:extLst>
                <a:ext uri="{FF2B5EF4-FFF2-40B4-BE49-F238E27FC236}">
                  <a16:creationId xmlns:a16="http://schemas.microsoft.com/office/drawing/2014/main" id="{F930C003-124C-4A24-A471-9136EC4B48B8}"/>
                </a:ext>
              </a:extLst>
            </p:cNvPr>
            <p:cNvSpPr>
              <a:spLocks noChangeAspect="1"/>
            </p:cNvSpPr>
            <p:nvPr/>
          </p:nvSpPr>
          <p:spPr>
            <a:xfrm>
              <a:off x="2874455" y="347318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01" name="Oval 300">
              <a:extLst>
                <a:ext uri="{FF2B5EF4-FFF2-40B4-BE49-F238E27FC236}">
                  <a16:creationId xmlns:a16="http://schemas.microsoft.com/office/drawing/2014/main" id="{B1F8641D-D8F7-4A98-8E1E-684CC4AADFF4}"/>
                </a:ext>
              </a:extLst>
            </p:cNvPr>
            <p:cNvSpPr>
              <a:spLocks noChangeAspect="1"/>
            </p:cNvSpPr>
            <p:nvPr/>
          </p:nvSpPr>
          <p:spPr>
            <a:xfrm>
              <a:off x="1921705" y="347318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02" name="Oval 301">
              <a:extLst>
                <a:ext uri="{FF2B5EF4-FFF2-40B4-BE49-F238E27FC236}">
                  <a16:creationId xmlns:a16="http://schemas.microsoft.com/office/drawing/2014/main" id="{5DDF1C65-5BCE-48FB-8D63-43E5DBBF4CFE}"/>
                </a:ext>
              </a:extLst>
            </p:cNvPr>
            <p:cNvSpPr>
              <a:spLocks noChangeAspect="1"/>
            </p:cNvSpPr>
            <p:nvPr/>
          </p:nvSpPr>
          <p:spPr>
            <a:xfrm>
              <a:off x="3344951" y="347318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03" name="Oval 302">
              <a:extLst>
                <a:ext uri="{FF2B5EF4-FFF2-40B4-BE49-F238E27FC236}">
                  <a16:creationId xmlns:a16="http://schemas.microsoft.com/office/drawing/2014/main" id="{414FEF19-E455-431C-BC4F-7C89EB4FCB2D}"/>
                </a:ext>
              </a:extLst>
            </p:cNvPr>
            <p:cNvSpPr>
              <a:spLocks noChangeAspect="1"/>
            </p:cNvSpPr>
            <p:nvPr/>
          </p:nvSpPr>
          <p:spPr>
            <a:xfrm>
              <a:off x="975178" y="4000244"/>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04" name="Oval 303">
              <a:extLst>
                <a:ext uri="{FF2B5EF4-FFF2-40B4-BE49-F238E27FC236}">
                  <a16:creationId xmlns:a16="http://schemas.microsoft.com/office/drawing/2014/main" id="{A1831E17-25BE-43C5-AE54-BC27B30EE980}"/>
                </a:ext>
              </a:extLst>
            </p:cNvPr>
            <p:cNvSpPr>
              <a:spLocks noChangeAspect="1"/>
            </p:cNvSpPr>
            <p:nvPr/>
          </p:nvSpPr>
          <p:spPr>
            <a:xfrm>
              <a:off x="1450624" y="4000244"/>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05" name="Oval 304">
              <a:extLst>
                <a:ext uri="{FF2B5EF4-FFF2-40B4-BE49-F238E27FC236}">
                  <a16:creationId xmlns:a16="http://schemas.microsoft.com/office/drawing/2014/main" id="{E0CBFF5A-37A0-448D-BCD8-7395101FDEF2}"/>
                </a:ext>
              </a:extLst>
            </p:cNvPr>
            <p:cNvSpPr>
              <a:spLocks noChangeAspect="1"/>
            </p:cNvSpPr>
            <p:nvPr/>
          </p:nvSpPr>
          <p:spPr>
            <a:xfrm>
              <a:off x="497874" y="4000244"/>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06" name="Oval 305">
              <a:extLst>
                <a:ext uri="{FF2B5EF4-FFF2-40B4-BE49-F238E27FC236}">
                  <a16:creationId xmlns:a16="http://schemas.microsoft.com/office/drawing/2014/main" id="{53E3463E-4AF3-41D3-8735-CD7DB57F467C}"/>
                </a:ext>
              </a:extLst>
            </p:cNvPr>
            <p:cNvSpPr>
              <a:spLocks noChangeAspect="1"/>
            </p:cNvSpPr>
            <p:nvPr/>
          </p:nvSpPr>
          <p:spPr>
            <a:xfrm>
              <a:off x="2399009" y="4000244"/>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07" name="Oval 306">
              <a:extLst>
                <a:ext uri="{FF2B5EF4-FFF2-40B4-BE49-F238E27FC236}">
                  <a16:creationId xmlns:a16="http://schemas.microsoft.com/office/drawing/2014/main" id="{B5C09D4D-94E0-40DC-ABB2-77BFAC5DB314}"/>
                </a:ext>
              </a:extLst>
            </p:cNvPr>
            <p:cNvSpPr>
              <a:spLocks noChangeAspect="1"/>
            </p:cNvSpPr>
            <p:nvPr/>
          </p:nvSpPr>
          <p:spPr>
            <a:xfrm>
              <a:off x="2874455" y="4000244"/>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08" name="Oval 307">
              <a:extLst>
                <a:ext uri="{FF2B5EF4-FFF2-40B4-BE49-F238E27FC236}">
                  <a16:creationId xmlns:a16="http://schemas.microsoft.com/office/drawing/2014/main" id="{BBB86551-3FB4-4070-8178-22544D98E31A}"/>
                </a:ext>
              </a:extLst>
            </p:cNvPr>
            <p:cNvSpPr>
              <a:spLocks noChangeAspect="1"/>
            </p:cNvSpPr>
            <p:nvPr/>
          </p:nvSpPr>
          <p:spPr>
            <a:xfrm>
              <a:off x="1921705" y="4000244"/>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09" name="Oval 308">
              <a:extLst>
                <a:ext uri="{FF2B5EF4-FFF2-40B4-BE49-F238E27FC236}">
                  <a16:creationId xmlns:a16="http://schemas.microsoft.com/office/drawing/2014/main" id="{89A6B197-EC06-41E9-B64A-CC4514C3F659}"/>
                </a:ext>
              </a:extLst>
            </p:cNvPr>
            <p:cNvSpPr>
              <a:spLocks noChangeAspect="1"/>
            </p:cNvSpPr>
            <p:nvPr/>
          </p:nvSpPr>
          <p:spPr>
            <a:xfrm>
              <a:off x="3344951" y="4000244"/>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10" name="Oval 309">
              <a:extLst>
                <a:ext uri="{FF2B5EF4-FFF2-40B4-BE49-F238E27FC236}">
                  <a16:creationId xmlns:a16="http://schemas.microsoft.com/office/drawing/2014/main" id="{A1C61504-30B8-4740-B043-3FBB0C04D803}"/>
                </a:ext>
              </a:extLst>
            </p:cNvPr>
            <p:cNvSpPr>
              <a:spLocks noChangeAspect="1"/>
            </p:cNvSpPr>
            <p:nvPr/>
          </p:nvSpPr>
          <p:spPr>
            <a:xfrm>
              <a:off x="975178" y="4536052"/>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11" name="Oval 310">
              <a:extLst>
                <a:ext uri="{FF2B5EF4-FFF2-40B4-BE49-F238E27FC236}">
                  <a16:creationId xmlns:a16="http://schemas.microsoft.com/office/drawing/2014/main" id="{57264B02-045C-4B74-B8F6-D438C09E8663}"/>
                </a:ext>
              </a:extLst>
            </p:cNvPr>
            <p:cNvSpPr>
              <a:spLocks noChangeAspect="1"/>
            </p:cNvSpPr>
            <p:nvPr/>
          </p:nvSpPr>
          <p:spPr>
            <a:xfrm>
              <a:off x="1450624" y="4536052"/>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12" name="Oval 311">
              <a:extLst>
                <a:ext uri="{FF2B5EF4-FFF2-40B4-BE49-F238E27FC236}">
                  <a16:creationId xmlns:a16="http://schemas.microsoft.com/office/drawing/2014/main" id="{AD3367E5-876B-4B99-ABBE-87DDFD949CF9}"/>
                </a:ext>
              </a:extLst>
            </p:cNvPr>
            <p:cNvSpPr>
              <a:spLocks noChangeAspect="1"/>
            </p:cNvSpPr>
            <p:nvPr/>
          </p:nvSpPr>
          <p:spPr>
            <a:xfrm>
              <a:off x="497874" y="4536052"/>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13" name="Oval 312">
              <a:extLst>
                <a:ext uri="{FF2B5EF4-FFF2-40B4-BE49-F238E27FC236}">
                  <a16:creationId xmlns:a16="http://schemas.microsoft.com/office/drawing/2014/main" id="{734D0C4C-D6FF-420D-9096-DDDE5C016F9A}"/>
                </a:ext>
              </a:extLst>
            </p:cNvPr>
            <p:cNvSpPr>
              <a:spLocks noChangeAspect="1"/>
            </p:cNvSpPr>
            <p:nvPr/>
          </p:nvSpPr>
          <p:spPr>
            <a:xfrm>
              <a:off x="2399009" y="4536052"/>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14" name="Oval 313">
              <a:extLst>
                <a:ext uri="{FF2B5EF4-FFF2-40B4-BE49-F238E27FC236}">
                  <a16:creationId xmlns:a16="http://schemas.microsoft.com/office/drawing/2014/main" id="{7C297FD6-87F1-4ED1-B810-8CB31CED3AB1}"/>
                </a:ext>
              </a:extLst>
            </p:cNvPr>
            <p:cNvSpPr>
              <a:spLocks noChangeAspect="1"/>
            </p:cNvSpPr>
            <p:nvPr/>
          </p:nvSpPr>
          <p:spPr>
            <a:xfrm>
              <a:off x="2874455" y="4536052"/>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15" name="Oval 314">
              <a:extLst>
                <a:ext uri="{FF2B5EF4-FFF2-40B4-BE49-F238E27FC236}">
                  <a16:creationId xmlns:a16="http://schemas.microsoft.com/office/drawing/2014/main" id="{42C2B97A-864A-43D0-A21B-4825F1A0755D}"/>
                </a:ext>
              </a:extLst>
            </p:cNvPr>
            <p:cNvSpPr>
              <a:spLocks noChangeAspect="1"/>
            </p:cNvSpPr>
            <p:nvPr/>
          </p:nvSpPr>
          <p:spPr>
            <a:xfrm>
              <a:off x="1921705" y="4536052"/>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16" name="Oval 315">
              <a:extLst>
                <a:ext uri="{FF2B5EF4-FFF2-40B4-BE49-F238E27FC236}">
                  <a16:creationId xmlns:a16="http://schemas.microsoft.com/office/drawing/2014/main" id="{961CF6B1-6189-48A0-8F75-B9C55B98B06C}"/>
                </a:ext>
              </a:extLst>
            </p:cNvPr>
            <p:cNvSpPr>
              <a:spLocks noChangeAspect="1"/>
            </p:cNvSpPr>
            <p:nvPr/>
          </p:nvSpPr>
          <p:spPr>
            <a:xfrm>
              <a:off x="3344951" y="4536052"/>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grpSp>
    </p:spTree>
    <p:extLst>
      <p:ext uri="{BB962C8B-B14F-4D97-AF65-F5344CB8AC3E}">
        <p14:creationId xmlns:p14="http://schemas.microsoft.com/office/powerpoint/2010/main" val="17131734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Cleo has worked out the answer to a calculation.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your answer. </a:t>
            </a:r>
          </a:p>
          <a:p>
            <a:r>
              <a:rPr lang="en-GB" sz="2000" b="1" dirty="0">
                <a:solidFill>
                  <a:srgbClr val="FF0000"/>
                </a:solidFill>
                <a:latin typeface="Century Gothic" panose="020B0502020202020204" pitchFamily="34" charset="0"/>
              </a:rPr>
              <a:t>She is correct because 7 x 5 = 35 and 7 x 70 </a:t>
            </a:r>
            <a:r>
              <a:rPr lang="en-GB" sz="2000" b="1">
                <a:solidFill>
                  <a:srgbClr val="FF0000"/>
                </a:solidFill>
                <a:latin typeface="Century Gothic" panose="020B0502020202020204" pitchFamily="34" charset="0"/>
              </a:rPr>
              <a:t>= 490; </a:t>
            </a:r>
            <a:r>
              <a:rPr lang="en-GB" sz="2000" b="1" dirty="0">
                <a:solidFill>
                  <a:srgbClr val="FF0000"/>
                </a:solidFill>
                <a:latin typeface="Century Gothic" panose="020B0502020202020204" pitchFamily="34" charset="0"/>
              </a:rPr>
              <a:t>490 + 35 = 525.</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3" name="Table 12">
            <a:extLst>
              <a:ext uri="{FF2B5EF4-FFF2-40B4-BE49-F238E27FC236}">
                <a16:creationId xmlns:a16="http://schemas.microsoft.com/office/drawing/2014/main" id="{6D1D4AE8-DD59-47DD-BDE4-B7DE3A56D44E}"/>
              </a:ext>
            </a:extLst>
          </p:cNvPr>
          <p:cNvGraphicFramePr>
            <a:graphicFrameLocks noGrp="1"/>
          </p:cNvGraphicFramePr>
          <p:nvPr/>
        </p:nvGraphicFramePr>
        <p:xfrm>
          <a:off x="6359323" y="1609533"/>
          <a:ext cx="2240994" cy="2987992"/>
        </p:xfrm>
        <a:graphic>
          <a:graphicData uri="http://schemas.openxmlformats.org/drawingml/2006/table">
            <a:tbl>
              <a:tblPr firstRow="1" bandRow="1">
                <a:tableStyleId>{5940675A-B579-460E-94D1-54222C63F5DA}</a:tableStyleId>
              </a:tblPr>
              <a:tblGrid>
                <a:gridCol w="746998">
                  <a:extLst>
                    <a:ext uri="{9D8B030D-6E8A-4147-A177-3AD203B41FA5}">
                      <a16:colId xmlns:a16="http://schemas.microsoft.com/office/drawing/2014/main" val="3528134454"/>
                    </a:ext>
                  </a:extLst>
                </a:gridCol>
                <a:gridCol w="746998">
                  <a:extLst>
                    <a:ext uri="{9D8B030D-6E8A-4147-A177-3AD203B41FA5}">
                      <a16:colId xmlns:a16="http://schemas.microsoft.com/office/drawing/2014/main" val="3070618480"/>
                    </a:ext>
                  </a:extLst>
                </a:gridCol>
                <a:gridCol w="746998">
                  <a:extLst>
                    <a:ext uri="{9D8B030D-6E8A-4147-A177-3AD203B41FA5}">
                      <a16:colId xmlns:a16="http://schemas.microsoft.com/office/drawing/2014/main" val="2171328521"/>
                    </a:ext>
                  </a:extLst>
                </a:gridCol>
              </a:tblGrid>
              <a:tr h="746998">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3100" b="1" dirty="0">
                          <a:solidFill>
                            <a:schemeClr val="tx1"/>
                          </a:solidFill>
                          <a:latin typeface="Century Gothic" panose="020B0502020202020204" pitchFamily="34" charset="0"/>
                        </a:rPr>
                        <a:t>7</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3100" b="1" dirty="0">
                          <a:solidFill>
                            <a:schemeClr val="tx1"/>
                          </a:solidFill>
                          <a:latin typeface="Century Gothic" panose="020B0502020202020204" pitchFamily="34" charset="0"/>
                        </a:rPr>
                        <a:t>5</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746998">
                <a:tc>
                  <a:txBody>
                    <a:bodyPr/>
                    <a:lstStyle/>
                    <a:p>
                      <a:pPr algn="ctr"/>
                      <a:r>
                        <a:rPr lang="en-GB" sz="3100" b="1" dirty="0">
                          <a:latin typeface="Century Gothic" panose="020B0502020202020204" pitchFamily="34" charset="0"/>
                        </a:rPr>
                        <a:t>x</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3100" b="1" dirty="0">
                        <a:solidFill>
                          <a:schemeClr val="tx1"/>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3100" b="1" dirty="0">
                          <a:solidFill>
                            <a:schemeClr val="tx1"/>
                          </a:solidFill>
                          <a:latin typeface="Century Gothic" panose="020B0502020202020204" pitchFamily="34" charset="0"/>
                        </a:rPr>
                        <a:t>7</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9997263"/>
                  </a:ext>
                </a:extLst>
              </a:tr>
              <a:tr h="746998">
                <a:tc>
                  <a:txBody>
                    <a:bodyPr/>
                    <a:lstStyle/>
                    <a:p>
                      <a:pPr algn="ctr"/>
                      <a:r>
                        <a:rPr lang="en-GB" sz="3100" b="1" dirty="0">
                          <a:solidFill>
                            <a:schemeClr val="tx1"/>
                          </a:solidFill>
                          <a:latin typeface="Century Gothic" panose="020B0502020202020204" pitchFamily="34" charset="0"/>
                        </a:rPr>
                        <a:t>5</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3100" b="1" dirty="0">
                          <a:solidFill>
                            <a:schemeClr val="tx1"/>
                          </a:solidFill>
                          <a:latin typeface="Century Gothic" panose="020B0502020202020204" pitchFamily="34" charset="0"/>
                        </a:rPr>
                        <a:t>2</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3100" b="1" dirty="0">
                          <a:solidFill>
                            <a:schemeClr val="tx1"/>
                          </a:solidFill>
                          <a:latin typeface="Century Gothic" panose="020B0502020202020204" pitchFamily="34" charset="0"/>
                        </a:rPr>
                        <a:t>5</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5774887"/>
                  </a:ext>
                </a:extLst>
              </a:tr>
              <a:tr h="746998">
                <a:tc>
                  <a:txBody>
                    <a:bodyPr/>
                    <a:lstStyle/>
                    <a:p>
                      <a:pPr algn="ctr"/>
                      <a:endParaRPr lang="en-GB" sz="3100" b="1" dirty="0">
                        <a:solidFill>
                          <a:schemeClr val="tx1"/>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r>
                        <a:rPr lang="en-GB" sz="3100" b="1" baseline="30000" dirty="0">
                          <a:solidFill>
                            <a:schemeClr val="tx1"/>
                          </a:solidFill>
                          <a:latin typeface="Century Gothic" panose="020B0502020202020204" pitchFamily="34" charset="0"/>
                        </a:rPr>
                        <a:t>3</a:t>
                      </a: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tc>
                  <a:txBody>
                    <a:bodyPr/>
                    <a:lstStyle/>
                    <a:p>
                      <a:pPr algn="ctr"/>
                      <a:endParaRPr lang="en-GB" sz="3100" b="1" dirty="0">
                        <a:solidFill>
                          <a:schemeClr val="tx1"/>
                        </a:solidFill>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3926999121"/>
                  </a:ext>
                </a:extLst>
              </a:tr>
            </a:tbl>
          </a:graphicData>
        </a:graphic>
      </p:graphicFrame>
      <p:graphicFrame>
        <p:nvGraphicFramePr>
          <p:cNvPr id="231" name="Table 230">
            <a:extLst>
              <a:ext uri="{FF2B5EF4-FFF2-40B4-BE49-F238E27FC236}">
                <a16:creationId xmlns:a16="http://schemas.microsoft.com/office/drawing/2014/main" id="{263A21EB-FAB5-4407-9AEE-17E4E139AEFE}"/>
              </a:ext>
            </a:extLst>
          </p:cNvPr>
          <p:cNvGraphicFramePr>
            <a:graphicFrameLocks noGrp="1"/>
          </p:cNvGraphicFramePr>
          <p:nvPr>
            <p:extLst>
              <p:ext uri="{D42A27DB-BD31-4B8C-83A1-F6EECF244321}">
                <p14:modId xmlns:p14="http://schemas.microsoft.com/office/powerpoint/2010/main" val="4115583471"/>
              </p:ext>
            </p:extLst>
          </p:nvPr>
        </p:nvGraphicFramePr>
        <p:xfrm>
          <a:off x="448984" y="1427148"/>
          <a:ext cx="5507435" cy="3621800"/>
        </p:xfrm>
        <a:graphic>
          <a:graphicData uri="http://schemas.openxmlformats.org/drawingml/2006/table">
            <a:tbl>
              <a:tblPr firstRow="1" bandRow="1">
                <a:tableStyleId>{5940675A-B579-460E-94D1-54222C63F5DA}</a:tableStyleId>
              </a:tblPr>
              <a:tblGrid>
                <a:gridCol w="5507435">
                  <a:extLst>
                    <a:ext uri="{9D8B030D-6E8A-4147-A177-3AD203B41FA5}">
                      <a16:colId xmlns:a16="http://schemas.microsoft.com/office/drawing/2014/main" val="3528134454"/>
                    </a:ext>
                  </a:extLst>
                </a:gridCol>
              </a:tblGrid>
              <a:tr h="517400">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113153559"/>
                  </a:ext>
                </a:extLst>
              </a:tr>
              <a:tr h="517400">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905776437"/>
                  </a:ext>
                </a:extLst>
              </a:tr>
              <a:tr h="517400">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1163397068"/>
                  </a:ext>
                </a:extLst>
              </a:tr>
              <a:tr h="517400">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3902454268"/>
                  </a:ext>
                </a:extLst>
              </a:tr>
              <a:tr h="517400">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448162858"/>
                  </a:ext>
                </a:extLst>
              </a:tr>
              <a:tr h="517400">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444572611"/>
                  </a:ext>
                </a:extLst>
              </a:tr>
              <a:tr h="517400">
                <a:tc>
                  <a:txBody>
                    <a:bodyPr/>
                    <a:lstStyle/>
                    <a:p>
                      <a:pPr algn="ctr"/>
                      <a:endParaRPr lang="en-GB" sz="3100" b="1" dirty="0">
                        <a:latin typeface="Century Gothic" panose="020B0502020202020204" pitchFamily="34" charset="0"/>
                      </a:endParaRPr>
                    </a:p>
                  </a:txBody>
                  <a:tcPr marL="0" marR="0" marT="0" marB="0" anchor="ctr">
                    <a:lnL w="12700" cap="flat" cmpd="sng" algn="ctr">
                      <a:solidFill>
                        <a:srgbClr val="E7E6E6"/>
                      </a:solidFill>
                      <a:prstDash val="solid"/>
                      <a:round/>
                      <a:headEnd type="none" w="med" len="med"/>
                      <a:tailEnd type="none" w="med" len="med"/>
                    </a:lnL>
                    <a:lnR w="12700" cap="flat" cmpd="sng" algn="ctr">
                      <a:solidFill>
                        <a:srgbClr val="E7E6E6"/>
                      </a:solidFill>
                      <a:prstDash val="solid"/>
                      <a:round/>
                      <a:headEnd type="none" w="med" len="med"/>
                      <a:tailEnd type="none" w="med" len="med"/>
                    </a:lnR>
                    <a:lnT w="12700" cap="flat" cmpd="sng" algn="ctr">
                      <a:solidFill>
                        <a:srgbClr val="E7E6E6"/>
                      </a:solidFill>
                      <a:prstDash val="solid"/>
                      <a:round/>
                      <a:headEnd type="none" w="med" len="med"/>
                      <a:tailEnd type="none" w="med" len="med"/>
                    </a:lnT>
                    <a:lnB w="12700" cap="flat" cmpd="sng" algn="ctr">
                      <a:solidFill>
                        <a:srgbClr val="E7E6E6"/>
                      </a:solidFill>
                      <a:prstDash val="solid"/>
                      <a:round/>
                      <a:headEnd type="none" w="med" len="med"/>
                      <a:tailEnd type="none" w="med" len="med"/>
                    </a:lnB>
                    <a:solidFill>
                      <a:schemeClr val="bg1"/>
                    </a:solidFill>
                  </a:tcPr>
                </a:tc>
                <a:extLst>
                  <a:ext uri="{0D108BD9-81ED-4DB2-BD59-A6C34878D82A}">
                    <a16:rowId xmlns:a16="http://schemas.microsoft.com/office/drawing/2014/main" val="2569440944"/>
                  </a:ext>
                </a:extLst>
              </a:tr>
            </a:tbl>
          </a:graphicData>
        </a:graphic>
      </p:graphicFrame>
      <p:grpSp>
        <p:nvGrpSpPr>
          <p:cNvPr id="232" name="Group 231">
            <a:extLst>
              <a:ext uri="{FF2B5EF4-FFF2-40B4-BE49-F238E27FC236}">
                <a16:creationId xmlns:a16="http://schemas.microsoft.com/office/drawing/2014/main" id="{93BED143-F391-4428-B214-B6EBC45A53F7}"/>
              </a:ext>
            </a:extLst>
          </p:cNvPr>
          <p:cNvGrpSpPr/>
          <p:nvPr/>
        </p:nvGrpSpPr>
        <p:grpSpPr>
          <a:xfrm>
            <a:off x="497874" y="1504059"/>
            <a:ext cx="5381633" cy="3456423"/>
            <a:chOff x="497874" y="1344297"/>
            <a:chExt cx="5632474" cy="3616186"/>
          </a:xfrm>
        </p:grpSpPr>
        <p:sp>
          <p:nvSpPr>
            <p:cNvPr id="233" name="Oval 232">
              <a:extLst>
                <a:ext uri="{FF2B5EF4-FFF2-40B4-BE49-F238E27FC236}">
                  <a16:creationId xmlns:a16="http://schemas.microsoft.com/office/drawing/2014/main" id="{A6C8F96F-6B39-4C67-94B9-9C6EE689A26D}"/>
                </a:ext>
              </a:extLst>
            </p:cNvPr>
            <p:cNvSpPr>
              <a:spLocks noChangeAspect="1"/>
            </p:cNvSpPr>
            <p:nvPr/>
          </p:nvSpPr>
          <p:spPr>
            <a:xfrm>
              <a:off x="975178" y="1883600"/>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34" name="Oval 233">
              <a:extLst>
                <a:ext uri="{FF2B5EF4-FFF2-40B4-BE49-F238E27FC236}">
                  <a16:creationId xmlns:a16="http://schemas.microsoft.com/office/drawing/2014/main" id="{097C52BF-DC84-44D3-BE76-19C7899D6227}"/>
                </a:ext>
              </a:extLst>
            </p:cNvPr>
            <p:cNvSpPr>
              <a:spLocks noChangeAspect="1"/>
            </p:cNvSpPr>
            <p:nvPr/>
          </p:nvSpPr>
          <p:spPr>
            <a:xfrm>
              <a:off x="1450624" y="1883600"/>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35" name="Oval 234">
              <a:extLst>
                <a:ext uri="{FF2B5EF4-FFF2-40B4-BE49-F238E27FC236}">
                  <a16:creationId xmlns:a16="http://schemas.microsoft.com/office/drawing/2014/main" id="{650498D9-E496-4867-AD09-138CC92D00F2}"/>
                </a:ext>
              </a:extLst>
            </p:cNvPr>
            <p:cNvSpPr>
              <a:spLocks noChangeAspect="1"/>
            </p:cNvSpPr>
            <p:nvPr/>
          </p:nvSpPr>
          <p:spPr>
            <a:xfrm>
              <a:off x="497874" y="1883600"/>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36" name="Oval 235">
              <a:extLst>
                <a:ext uri="{FF2B5EF4-FFF2-40B4-BE49-F238E27FC236}">
                  <a16:creationId xmlns:a16="http://schemas.microsoft.com/office/drawing/2014/main" id="{DD319613-1ED1-43CD-8B0E-1EDAAE6CD122}"/>
                </a:ext>
              </a:extLst>
            </p:cNvPr>
            <p:cNvSpPr>
              <a:spLocks noChangeAspect="1"/>
            </p:cNvSpPr>
            <p:nvPr/>
          </p:nvSpPr>
          <p:spPr>
            <a:xfrm>
              <a:off x="2399009" y="1883600"/>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37" name="Oval 236">
              <a:extLst>
                <a:ext uri="{FF2B5EF4-FFF2-40B4-BE49-F238E27FC236}">
                  <a16:creationId xmlns:a16="http://schemas.microsoft.com/office/drawing/2014/main" id="{90292294-8E78-4640-B040-F07FF23E0AF2}"/>
                </a:ext>
              </a:extLst>
            </p:cNvPr>
            <p:cNvSpPr>
              <a:spLocks noChangeAspect="1"/>
            </p:cNvSpPr>
            <p:nvPr/>
          </p:nvSpPr>
          <p:spPr>
            <a:xfrm>
              <a:off x="2874455" y="1883600"/>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38" name="Oval 237">
              <a:extLst>
                <a:ext uri="{FF2B5EF4-FFF2-40B4-BE49-F238E27FC236}">
                  <a16:creationId xmlns:a16="http://schemas.microsoft.com/office/drawing/2014/main" id="{0B0B47B0-4949-4E66-813F-6B2470559ACC}"/>
                </a:ext>
              </a:extLst>
            </p:cNvPr>
            <p:cNvSpPr>
              <a:spLocks noChangeAspect="1"/>
            </p:cNvSpPr>
            <p:nvPr/>
          </p:nvSpPr>
          <p:spPr>
            <a:xfrm>
              <a:off x="1921705" y="1883600"/>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39" name="Oval 238">
              <a:extLst>
                <a:ext uri="{FF2B5EF4-FFF2-40B4-BE49-F238E27FC236}">
                  <a16:creationId xmlns:a16="http://schemas.microsoft.com/office/drawing/2014/main" id="{3C5A4ED3-A8A9-44BA-B982-566D7ABD1254}"/>
                </a:ext>
              </a:extLst>
            </p:cNvPr>
            <p:cNvSpPr>
              <a:spLocks noChangeAspect="1"/>
            </p:cNvSpPr>
            <p:nvPr/>
          </p:nvSpPr>
          <p:spPr>
            <a:xfrm>
              <a:off x="3344951" y="1883600"/>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40" name="Oval 239">
              <a:extLst>
                <a:ext uri="{FF2B5EF4-FFF2-40B4-BE49-F238E27FC236}">
                  <a16:creationId xmlns:a16="http://schemas.microsoft.com/office/drawing/2014/main" id="{E2CEA6B1-F052-4422-8BD2-FBCF346EEFC7}"/>
                </a:ext>
              </a:extLst>
            </p:cNvPr>
            <p:cNvSpPr>
              <a:spLocks noChangeAspect="1"/>
            </p:cNvSpPr>
            <p:nvPr/>
          </p:nvSpPr>
          <p:spPr>
            <a:xfrm>
              <a:off x="975178" y="2410658"/>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41" name="Oval 240">
              <a:extLst>
                <a:ext uri="{FF2B5EF4-FFF2-40B4-BE49-F238E27FC236}">
                  <a16:creationId xmlns:a16="http://schemas.microsoft.com/office/drawing/2014/main" id="{2BD822CA-2822-43D5-89B2-781126B56193}"/>
                </a:ext>
              </a:extLst>
            </p:cNvPr>
            <p:cNvSpPr>
              <a:spLocks noChangeAspect="1"/>
            </p:cNvSpPr>
            <p:nvPr/>
          </p:nvSpPr>
          <p:spPr>
            <a:xfrm>
              <a:off x="1450624" y="2410658"/>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42" name="Oval 241">
              <a:extLst>
                <a:ext uri="{FF2B5EF4-FFF2-40B4-BE49-F238E27FC236}">
                  <a16:creationId xmlns:a16="http://schemas.microsoft.com/office/drawing/2014/main" id="{3C60111C-177B-4795-9850-0F5986506AC8}"/>
                </a:ext>
              </a:extLst>
            </p:cNvPr>
            <p:cNvSpPr>
              <a:spLocks noChangeAspect="1"/>
            </p:cNvSpPr>
            <p:nvPr/>
          </p:nvSpPr>
          <p:spPr>
            <a:xfrm>
              <a:off x="497874" y="2410658"/>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43" name="Oval 242">
              <a:extLst>
                <a:ext uri="{FF2B5EF4-FFF2-40B4-BE49-F238E27FC236}">
                  <a16:creationId xmlns:a16="http://schemas.microsoft.com/office/drawing/2014/main" id="{78798384-ECEA-4917-9FB5-8AD2E81E05C8}"/>
                </a:ext>
              </a:extLst>
            </p:cNvPr>
            <p:cNvSpPr>
              <a:spLocks noChangeAspect="1"/>
            </p:cNvSpPr>
            <p:nvPr/>
          </p:nvSpPr>
          <p:spPr>
            <a:xfrm>
              <a:off x="2399009" y="2410658"/>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44" name="Oval 243">
              <a:extLst>
                <a:ext uri="{FF2B5EF4-FFF2-40B4-BE49-F238E27FC236}">
                  <a16:creationId xmlns:a16="http://schemas.microsoft.com/office/drawing/2014/main" id="{FCFC80CB-133B-49F8-B489-32B137A29044}"/>
                </a:ext>
              </a:extLst>
            </p:cNvPr>
            <p:cNvSpPr>
              <a:spLocks noChangeAspect="1"/>
            </p:cNvSpPr>
            <p:nvPr/>
          </p:nvSpPr>
          <p:spPr>
            <a:xfrm>
              <a:off x="2874455" y="2410658"/>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45" name="Oval 244">
              <a:extLst>
                <a:ext uri="{FF2B5EF4-FFF2-40B4-BE49-F238E27FC236}">
                  <a16:creationId xmlns:a16="http://schemas.microsoft.com/office/drawing/2014/main" id="{A4902503-7EE8-4549-931A-A5996D40D8F1}"/>
                </a:ext>
              </a:extLst>
            </p:cNvPr>
            <p:cNvSpPr>
              <a:spLocks noChangeAspect="1"/>
            </p:cNvSpPr>
            <p:nvPr/>
          </p:nvSpPr>
          <p:spPr>
            <a:xfrm>
              <a:off x="1921705" y="2410658"/>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46" name="Oval 245">
              <a:extLst>
                <a:ext uri="{FF2B5EF4-FFF2-40B4-BE49-F238E27FC236}">
                  <a16:creationId xmlns:a16="http://schemas.microsoft.com/office/drawing/2014/main" id="{4CF52294-9478-458E-8D07-B329121D58CC}"/>
                </a:ext>
              </a:extLst>
            </p:cNvPr>
            <p:cNvSpPr>
              <a:spLocks noChangeAspect="1"/>
            </p:cNvSpPr>
            <p:nvPr/>
          </p:nvSpPr>
          <p:spPr>
            <a:xfrm>
              <a:off x="3344951" y="2410658"/>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47" name="Oval 246">
              <a:extLst>
                <a:ext uri="{FF2B5EF4-FFF2-40B4-BE49-F238E27FC236}">
                  <a16:creationId xmlns:a16="http://schemas.microsoft.com/office/drawing/2014/main" id="{64C4CCBA-8CC8-44F2-8332-198B75FCDDFC}"/>
                </a:ext>
              </a:extLst>
            </p:cNvPr>
            <p:cNvSpPr>
              <a:spLocks noChangeAspect="1"/>
            </p:cNvSpPr>
            <p:nvPr/>
          </p:nvSpPr>
          <p:spPr>
            <a:xfrm>
              <a:off x="975178" y="294646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48" name="Oval 247">
              <a:extLst>
                <a:ext uri="{FF2B5EF4-FFF2-40B4-BE49-F238E27FC236}">
                  <a16:creationId xmlns:a16="http://schemas.microsoft.com/office/drawing/2014/main" id="{40F5A7C8-E3F9-4A91-B1E1-B75A190B3786}"/>
                </a:ext>
              </a:extLst>
            </p:cNvPr>
            <p:cNvSpPr>
              <a:spLocks noChangeAspect="1"/>
            </p:cNvSpPr>
            <p:nvPr/>
          </p:nvSpPr>
          <p:spPr>
            <a:xfrm>
              <a:off x="1450624" y="294646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49" name="Oval 248">
              <a:extLst>
                <a:ext uri="{FF2B5EF4-FFF2-40B4-BE49-F238E27FC236}">
                  <a16:creationId xmlns:a16="http://schemas.microsoft.com/office/drawing/2014/main" id="{0B4778D0-7311-42EB-BF1F-51DAB9EA4E4F}"/>
                </a:ext>
              </a:extLst>
            </p:cNvPr>
            <p:cNvSpPr>
              <a:spLocks noChangeAspect="1"/>
            </p:cNvSpPr>
            <p:nvPr/>
          </p:nvSpPr>
          <p:spPr>
            <a:xfrm>
              <a:off x="497874" y="294646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50" name="Oval 249">
              <a:extLst>
                <a:ext uri="{FF2B5EF4-FFF2-40B4-BE49-F238E27FC236}">
                  <a16:creationId xmlns:a16="http://schemas.microsoft.com/office/drawing/2014/main" id="{8458BD4B-16BD-4F3C-8444-0213BEA53700}"/>
                </a:ext>
              </a:extLst>
            </p:cNvPr>
            <p:cNvSpPr>
              <a:spLocks noChangeAspect="1"/>
            </p:cNvSpPr>
            <p:nvPr/>
          </p:nvSpPr>
          <p:spPr>
            <a:xfrm>
              <a:off x="2399009" y="294646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51" name="Oval 250">
              <a:extLst>
                <a:ext uri="{FF2B5EF4-FFF2-40B4-BE49-F238E27FC236}">
                  <a16:creationId xmlns:a16="http://schemas.microsoft.com/office/drawing/2014/main" id="{3159FC61-F351-4B29-9B94-3B06A3B6F606}"/>
                </a:ext>
              </a:extLst>
            </p:cNvPr>
            <p:cNvSpPr>
              <a:spLocks noChangeAspect="1"/>
            </p:cNvSpPr>
            <p:nvPr/>
          </p:nvSpPr>
          <p:spPr>
            <a:xfrm>
              <a:off x="2874455" y="294646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52" name="Oval 251">
              <a:extLst>
                <a:ext uri="{FF2B5EF4-FFF2-40B4-BE49-F238E27FC236}">
                  <a16:creationId xmlns:a16="http://schemas.microsoft.com/office/drawing/2014/main" id="{593357F5-1EA2-4F00-BFD7-A756C97E85C5}"/>
                </a:ext>
              </a:extLst>
            </p:cNvPr>
            <p:cNvSpPr>
              <a:spLocks noChangeAspect="1"/>
            </p:cNvSpPr>
            <p:nvPr/>
          </p:nvSpPr>
          <p:spPr>
            <a:xfrm>
              <a:off x="1921705" y="294646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53" name="Oval 252">
              <a:extLst>
                <a:ext uri="{FF2B5EF4-FFF2-40B4-BE49-F238E27FC236}">
                  <a16:creationId xmlns:a16="http://schemas.microsoft.com/office/drawing/2014/main" id="{A392E8F2-0C96-443D-8973-2CCE31C8FF79}"/>
                </a:ext>
              </a:extLst>
            </p:cNvPr>
            <p:cNvSpPr>
              <a:spLocks noChangeAspect="1"/>
            </p:cNvSpPr>
            <p:nvPr/>
          </p:nvSpPr>
          <p:spPr>
            <a:xfrm>
              <a:off x="3344951" y="294646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54" name="Oval 253">
              <a:extLst>
                <a:ext uri="{FF2B5EF4-FFF2-40B4-BE49-F238E27FC236}">
                  <a16:creationId xmlns:a16="http://schemas.microsoft.com/office/drawing/2014/main" id="{B14BB6C9-1E44-4419-82D9-A5C6576E1BA8}"/>
                </a:ext>
              </a:extLst>
            </p:cNvPr>
            <p:cNvSpPr>
              <a:spLocks noChangeAspect="1"/>
            </p:cNvSpPr>
            <p:nvPr/>
          </p:nvSpPr>
          <p:spPr>
            <a:xfrm>
              <a:off x="975178" y="1344297"/>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55" name="Oval 254">
              <a:extLst>
                <a:ext uri="{FF2B5EF4-FFF2-40B4-BE49-F238E27FC236}">
                  <a16:creationId xmlns:a16="http://schemas.microsoft.com/office/drawing/2014/main" id="{E9005C59-E73E-45B5-BE4F-B202E9395BC4}"/>
                </a:ext>
              </a:extLst>
            </p:cNvPr>
            <p:cNvSpPr>
              <a:spLocks noChangeAspect="1"/>
            </p:cNvSpPr>
            <p:nvPr/>
          </p:nvSpPr>
          <p:spPr>
            <a:xfrm>
              <a:off x="1450624" y="1344297"/>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56" name="Oval 255">
              <a:extLst>
                <a:ext uri="{FF2B5EF4-FFF2-40B4-BE49-F238E27FC236}">
                  <a16:creationId xmlns:a16="http://schemas.microsoft.com/office/drawing/2014/main" id="{18C2B638-2C48-4E86-AD2A-C7D34CC96E4F}"/>
                </a:ext>
              </a:extLst>
            </p:cNvPr>
            <p:cNvSpPr>
              <a:spLocks noChangeAspect="1"/>
            </p:cNvSpPr>
            <p:nvPr/>
          </p:nvSpPr>
          <p:spPr>
            <a:xfrm>
              <a:off x="497874" y="1344297"/>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57" name="Oval 256">
              <a:extLst>
                <a:ext uri="{FF2B5EF4-FFF2-40B4-BE49-F238E27FC236}">
                  <a16:creationId xmlns:a16="http://schemas.microsoft.com/office/drawing/2014/main" id="{EDF244DD-5614-417E-9921-7356A6F7422C}"/>
                </a:ext>
              </a:extLst>
            </p:cNvPr>
            <p:cNvSpPr>
              <a:spLocks noChangeAspect="1"/>
            </p:cNvSpPr>
            <p:nvPr/>
          </p:nvSpPr>
          <p:spPr>
            <a:xfrm>
              <a:off x="2399009" y="1344297"/>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58" name="Oval 257">
              <a:extLst>
                <a:ext uri="{FF2B5EF4-FFF2-40B4-BE49-F238E27FC236}">
                  <a16:creationId xmlns:a16="http://schemas.microsoft.com/office/drawing/2014/main" id="{DE566E6A-53AD-4957-A71B-84A5E17F5B31}"/>
                </a:ext>
              </a:extLst>
            </p:cNvPr>
            <p:cNvSpPr>
              <a:spLocks noChangeAspect="1"/>
            </p:cNvSpPr>
            <p:nvPr/>
          </p:nvSpPr>
          <p:spPr>
            <a:xfrm>
              <a:off x="2874455" y="1344297"/>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59" name="Oval 258">
              <a:extLst>
                <a:ext uri="{FF2B5EF4-FFF2-40B4-BE49-F238E27FC236}">
                  <a16:creationId xmlns:a16="http://schemas.microsoft.com/office/drawing/2014/main" id="{23FBF0D6-3E41-457B-91E8-85F265D8112B}"/>
                </a:ext>
              </a:extLst>
            </p:cNvPr>
            <p:cNvSpPr>
              <a:spLocks noChangeAspect="1"/>
            </p:cNvSpPr>
            <p:nvPr/>
          </p:nvSpPr>
          <p:spPr>
            <a:xfrm>
              <a:off x="1921705" y="1344297"/>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60" name="Oval 259">
              <a:extLst>
                <a:ext uri="{FF2B5EF4-FFF2-40B4-BE49-F238E27FC236}">
                  <a16:creationId xmlns:a16="http://schemas.microsoft.com/office/drawing/2014/main" id="{61BD0CB5-0961-41A3-8788-F48D1EB06312}"/>
                </a:ext>
              </a:extLst>
            </p:cNvPr>
            <p:cNvSpPr>
              <a:spLocks noChangeAspect="1"/>
            </p:cNvSpPr>
            <p:nvPr/>
          </p:nvSpPr>
          <p:spPr>
            <a:xfrm>
              <a:off x="3344951" y="1344297"/>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61" name="Oval 260">
              <a:extLst>
                <a:ext uri="{FF2B5EF4-FFF2-40B4-BE49-F238E27FC236}">
                  <a16:creationId xmlns:a16="http://schemas.microsoft.com/office/drawing/2014/main" id="{D26721E7-1AD2-4809-84BC-F87A112C3D9A}"/>
                </a:ext>
              </a:extLst>
            </p:cNvPr>
            <p:cNvSpPr>
              <a:spLocks noChangeAspect="1"/>
            </p:cNvSpPr>
            <p:nvPr/>
          </p:nvSpPr>
          <p:spPr>
            <a:xfrm>
              <a:off x="3811590" y="1344297"/>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62" name="Oval 261">
              <a:extLst>
                <a:ext uri="{FF2B5EF4-FFF2-40B4-BE49-F238E27FC236}">
                  <a16:creationId xmlns:a16="http://schemas.microsoft.com/office/drawing/2014/main" id="{BEF722B3-20E9-47E4-8364-99680403873E}"/>
                </a:ext>
              </a:extLst>
            </p:cNvPr>
            <p:cNvSpPr>
              <a:spLocks noChangeAspect="1"/>
            </p:cNvSpPr>
            <p:nvPr/>
          </p:nvSpPr>
          <p:spPr>
            <a:xfrm>
              <a:off x="4759975" y="1344297"/>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63" name="Oval 262">
              <a:extLst>
                <a:ext uri="{FF2B5EF4-FFF2-40B4-BE49-F238E27FC236}">
                  <a16:creationId xmlns:a16="http://schemas.microsoft.com/office/drawing/2014/main" id="{3B77E337-E3FB-4A5C-9ED7-C13AF4B6FD9B}"/>
                </a:ext>
              </a:extLst>
            </p:cNvPr>
            <p:cNvSpPr>
              <a:spLocks noChangeAspect="1"/>
            </p:cNvSpPr>
            <p:nvPr/>
          </p:nvSpPr>
          <p:spPr>
            <a:xfrm>
              <a:off x="5235421" y="1344297"/>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64" name="Oval 263">
              <a:extLst>
                <a:ext uri="{FF2B5EF4-FFF2-40B4-BE49-F238E27FC236}">
                  <a16:creationId xmlns:a16="http://schemas.microsoft.com/office/drawing/2014/main" id="{096C86EB-B2DF-422B-B3FA-226085D36855}"/>
                </a:ext>
              </a:extLst>
            </p:cNvPr>
            <p:cNvSpPr>
              <a:spLocks noChangeAspect="1"/>
            </p:cNvSpPr>
            <p:nvPr/>
          </p:nvSpPr>
          <p:spPr>
            <a:xfrm>
              <a:off x="4282671" y="1344297"/>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65" name="Oval 264">
              <a:extLst>
                <a:ext uri="{FF2B5EF4-FFF2-40B4-BE49-F238E27FC236}">
                  <a16:creationId xmlns:a16="http://schemas.microsoft.com/office/drawing/2014/main" id="{E220FB16-BFFB-46BD-A5CC-36696721DDE9}"/>
                </a:ext>
              </a:extLst>
            </p:cNvPr>
            <p:cNvSpPr>
              <a:spLocks noChangeAspect="1"/>
            </p:cNvSpPr>
            <p:nvPr/>
          </p:nvSpPr>
          <p:spPr>
            <a:xfrm>
              <a:off x="5705917" y="1344297"/>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66" name="Oval 265">
              <a:extLst>
                <a:ext uri="{FF2B5EF4-FFF2-40B4-BE49-F238E27FC236}">
                  <a16:creationId xmlns:a16="http://schemas.microsoft.com/office/drawing/2014/main" id="{927A4F3E-774B-4414-8883-F545B6562A06}"/>
                </a:ext>
              </a:extLst>
            </p:cNvPr>
            <p:cNvSpPr>
              <a:spLocks noChangeAspect="1"/>
            </p:cNvSpPr>
            <p:nvPr/>
          </p:nvSpPr>
          <p:spPr>
            <a:xfrm>
              <a:off x="3811590" y="188360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67" name="Oval 266">
              <a:extLst>
                <a:ext uri="{FF2B5EF4-FFF2-40B4-BE49-F238E27FC236}">
                  <a16:creationId xmlns:a16="http://schemas.microsoft.com/office/drawing/2014/main" id="{533B91F6-D8EA-4CB3-B39D-BC156C077B0C}"/>
                </a:ext>
              </a:extLst>
            </p:cNvPr>
            <p:cNvSpPr>
              <a:spLocks noChangeAspect="1"/>
            </p:cNvSpPr>
            <p:nvPr/>
          </p:nvSpPr>
          <p:spPr>
            <a:xfrm>
              <a:off x="4759975" y="188360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68" name="Oval 267">
              <a:extLst>
                <a:ext uri="{FF2B5EF4-FFF2-40B4-BE49-F238E27FC236}">
                  <a16:creationId xmlns:a16="http://schemas.microsoft.com/office/drawing/2014/main" id="{4FF59828-69FE-40FC-9EB2-70FFFBBD2F38}"/>
                </a:ext>
              </a:extLst>
            </p:cNvPr>
            <p:cNvSpPr>
              <a:spLocks noChangeAspect="1"/>
            </p:cNvSpPr>
            <p:nvPr/>
          </p:nvSpPr>
          <p:spPr>
            <a:xfrm>
              <a:off x="5235421" y="188360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69" name="Oval 268">
              <a:extLst>
                <a:ext uri="{FF2B5EF4-FFF2-40B4-BE49-F238E27FC236}">
                  <a16:creationId xmlns:a16="http://schemas.microsoft.com/office/drawing/2014/main" id="{9D122917-744D-44B8-B32B-F4FA5577D8F6}"/>
                </a:ext>
              </a:extLst>
            </p:cNvPr>
            <p:cNvSpPr>
              <a:spLocks noChangeAspect="1"/>
            </p:cNvSpPr>
            <p:nvPr/>
          </p:nvSpPr>
          <p:spPr>
            <a:xfrm>
              <a:off x="4282671" y="188360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70" name="Oval 269">
              <a:extLst>
                <a:ext uri="{FF2B5EF4-FFF2-40B4-BE49-F238E27FC236}">
                  <a16:creationId xmlns:a16="http://schemas.microsoft.com/office/drawing/2014/main" id="{EA8E88FC-C289-4A9A-AD55-A189CE256232}"/>
                </a:ext>
              </a:extLst>
            </p:cNvPr>
            <p:cNvSpPr>
              <a:spLocks noChangeAspect="1"/>
            </p:cNvSpPr>
            <p:nvPr/>
          </p:nvSpPr>
          <p:spPr>
            <a:xfrm>
              <a:off x="5705917" y="188360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71" name="Oval 270">
              <a:extLst>
                <a:ext uri="{FF2B5EF4-FFF2-40B4-BE49-F238E27FC236}">
                  <a16:creationId xmlns:a16="http://schemas.microsoft.com/office/drawing/2014/main" id="{9FCA6F5E-AFBE-42D6-844A-48A522B1E4C3}"/>
                </a:ext>
              </a:extLst>
            </p:cNvPr>
            <p:cNvSpPr>
              <a:spLocks noChangeAspect="1"/>
            </p:cNvSpPr>
            <p:nvPr/>
          </p:nvSpPr>
          <p:spPr>
            <a:xfrm>
              <a:off x="3811590" y="2410658"/>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72" name="Oval 271">
              <a:extLst>
                <a:ext uri="{FF2B5EF4-FFF2-40B4-BE49-F238E27FC236}">
                  <a16:creationId xmlns:a16="http://schemas.microsoft.com/office/drawing/2014/main" id="{469031CE-7892-44C7-8830-71F32584BE28}"/>
                </a:ext>
              </a:extLst>
            </p:cNvPr>
            <p:cNvSpPr>
              <a:spLocks noChangeAspect="1"/>
            </p:cNvSpPr>
            <p:nvPr/>
          </p:nvSpPr>
          <p:spPr>
            <a:xfrm>
              <a:off x="4759975" y="2410658"/>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73" name="Oval 272">
              <a:extLst>
                <a:ext uri="{FF2B5EF4-FFF2-40B4-BE49-F238E27FC236}">
                  <a16:creationId xmlns:a16="http://schemas.microsoft.com/office/drawing/2014/main" id="{E8C8FF26-E720-4DA7-B005-426603AAC9F9}"/>
                </a:ext>
              </a:extLst>
            </p:cNvPr>
            <p:cNvSpPr>
              <a:spLocks noChangeAspect="1"/>
            </p:cNvSpPr>
            <p:nvPr/>
          </p:nvSpPr>
          <p:spPr>
            <a:xfrm>
              <a:off x="5235421" y="2410658"/>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74" name="Oval 273">
              <a:extLst>
                <a:ext uri="{FF2B5EF4-FFF2-40B4-BE49-F238E27FC236}">
                  <a16:creationId xmlns:a16="http://schemas.microsoft.com/office/drawing/2014/main" id="{29B7E111-3680-4C7D-90C5-BCB748900C92}"/>
                </a:ext>
              </a:extLst>
            </p:cNvPr>
            <p:cNvSpPr>
              <a:spLocks noChangeAspect="1"/>
            </p:cNvSpPr>
            <p:nvPr/>
          </p:nvSpPr>
          <p:spPr>
            <a:xfrm>
              <a:off x="4282671" y="2410658"/>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75" name="Oval 274">
              <a:extLst>
                <a:ext uri="{FF2B5EF4-FFF2-40B4-BE49-F238E27FC236}">
                  <a16:creationId xmlns:a16="http://schemas.microsoft.com/office/drawing/2014/main" id="{7B5A9DDB-DED4-40DB-98BF-CBAC71D5DE87}"/>
                </a:ext>
              </a:extLst>
            </p:cNvPr>
            <p:cNvSpPr>
              <a:spLocks noChangeAspect="1"/>
            </p:cNvSpPr>
            <p:nvPr/>
          </p:nvSpPr>
          <p:spPr>
            <a:xfrm>
              <a:off x="5705917" y="2410658"/>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76" name="Oval 275">
              <a:extLst>
                <a:ext uri="{FF2B5EF4-FFF2-40B4-BE49-F238E27FC236}">
                  <a16:creationId xmlns:a16="http://schemas.microsoft.com/office/drawing/2014/main" id="{515DC32A-FA7E-43B6-B31F-A7D3402D6D02}"/>
                </a:ext>
              </a:extLst>
            </p:cNvPr>
            <p:cNvSpPr>
              <a:spLocks noChangeAspect="1"/>
            </p:cNvSpPr>
            <p:nvPr/>
          </p:nvSpPr>
          <p:spPr>
            <a:xfrm>
              <a:off x="3811590" y="294646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77" name="Oval 276">
              <a:extLst>
                <a:ext uri="{FF2B5EF4-FFF2-40B4-BE49-F238E27FC236}">
                  <a16:creationId xmlns:a16="http://schemas.microsoft.com/office/drawing/2014/main" id="{0425D900-F470-4543-84CA-5A48E7B9A59E}"/>
                </a:ext>
              </a:extLst>
            </p:cNvPr>
            <p:cNvSpPr>
              <a:spLocks noChangeAspect="1"/>
            </p:cNvSpPr>
            <p:nvPr/>
          </p:nvSpPr>
          <p:spPr>
            <a:xfrm>
              <a:off x="4759975" y="294646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78" name="Oval 277">
              <a:extLst>
                <a:ext uri="{FF2B5EF4-FFF2-40B4-BE49-F238E27FC236}">
                  <a16:creationId xmlns:a16="http://schemas.microsoft.com/office/drawing/2014/main" id="{694757B8-079B-4461-86C6-D8E457792789}"/>
                </a:ext>
              </a:extLst>
            </p:cNvPr>
            <p:cNvSpPr>
              <a:spLocks noChangeAspect="1"/>
            </p:cNvSpPr>
            <p:nvPr/>
          </p:nvSpPr>
          <p:spPr>
            <a:xfrm>
              <a:off x="5235421" y="294646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79" name="Oval 278">
              <a:extLst>
                <a:ext uri="{FF2B5EF4-FFF2-40B4-BE49-F238E27FC236}">
                  <a16:creationId xmlns:a16="http://schemas.microsoft.com/office/drawing/2014/main" id="{E936F006-9154-4834-A195-F3835D2C34C7}"/>
                </a:ext>
              </a:extLst>
            </p:cNvPr>
            <p:cNvSpPr>
              <a:spLocks noChangeAspect="1"/>
            </p:cNvSpPr>
            <p:nvPr/>
          </p:nvSpPr>
          <p:spPr>
            <a:xfrm>
              <a:off x="4282671" y="294646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80" name="Oval 279">
              <a:extLst>
                <a:ext uri="{FF2B5EF4-FFF2-40B4-BE49-F238E27FC236}">
                  <a16:creationId xmlns:a16="http://schemas.microsoft.com/office/drawing/2014/main" id="{2CEC489D-7F61-4F8A-9781-1B308B5E0A6A}"/>
                </a:ext>
              </a:extLst>
            </p:cNvPr>
            <p:cNvSpPr>
              <a:spLocks noChangeAspect="1"/>
            </p:cNvSpPr>
            <p:nvPr/>
          </p:nvSpPr>
          <p:spPr>
            <a:xfrm>
              <a:off x="5705917" y="294646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81" name="Oval 280">
              <a:extLst>
                <a:ext uri="{FF2B5EF4-FFF2-40B4-BE49-F238E27FC236}">
                  <a16:creationId xmlns:a16="http://schemas.microsoft.com/office/drawing/2014/main" id="{2B4C0D6A-8266-494F-8D35-9ECD5BB0CD53}"/>
                </a:ext>
              </a:extLst>
            </p:cNvPr>
            <p:cNvSpPr>
              <a:spLocks noChangeAspect="1"/>
            </p:cNvSpPr>
            <p:nvPr/>
          </p:nvSpPr>
          <p:spPr>
            <a:xfrm>
              <a:off x="3811590" y="347318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82" name="Oval 281">
              <a:extLst>
                <a:ext uri="{FF2B5EF4-FFF2-40B4-BE49-F238E27FC236}">
                  <a16:creationId xmlns:a16="http://schemas.microsoft.com/office/drawing/2014/main" id="{1002EF8D-DA9C-4127-A039-244B733D5076}"/>
                </a:ext>
              </a:extLst>
            </p:cNvPr>
            <p:cNvSpPr>
              <a:spLocks noChangeAspect="1"/>
            </p:cNvSpPr>
            <p:nvPr/>
          </p:nvSpPr>
          <p:spPr>
            <a:xfrm>
              <a:off x="4759975" y="347318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83" name="Oval 282">
              <a:extLst>
                <a:ext uri="{FF2B5EF4-FFF2-40B4-BE49-F238E27FC236}">
                  <a16:creationId xmlns:a16="http://schemas.microsoft.com/office/drawing/2014/main" id="{27406874-B6DA-43BA-99BE-40B29F1E4B8E}"/>
                </a:ext>
              </a:extLst>
            </p:cNvPr>
            <p:cNvSpPr>
              <a:spLocks noChangeAspect="1"/>
            </p:cNvSpPr>
            <p:nvPr/>
          </p:nvSpPr>
          <p:spPr>
            <a:xfrm>
              <a:off x="5235421" y="347318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84" name="Oval 283">
              <a:extLst>
                <a:ext uri="{FF2B5EF4-FFF2-40B4-BE49-F238E27FC236}">
                  <a16:creationId xmlns:a16="http://schemas.microsoft.com/office/drawing/2014/main" id="{161E9C52-B042-4AAD-BCD2-8A53F9375EF9}"/>
                </a:ext>
              </a:extLst>
            </p:cNvPr>
            <p:cNvSpPr>
              <a:spLocks noChangeAspect="1"/>
            </p:cNvSpPr>
            <p:nvPr/>
          </p:nvSpPr>
          <p:spPr>
            <a:xfrm>
              <a:off x="4282671" y="347318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85" name="Oval 284">
              <a:extLst>
                <a:ext uri="{FF2B5EF4-FFF2-40B4-BE49-F238E27FC236}">
                  <a16:creationId xmlns:a16="http://schemas.microsoft.com/office/drawing/2014/main" id="{36E2BAA8-10F6-4E6C-B0C2-B01A403A26D5}"/>
                </a:ext>
              </a:extLst>
            </p:cNvPr>
            <p:cNvSpPr>
              <a:spLocks noChangeAspect="1"/>
            </p:cNvSpPr>
            <p:nvPr/>
          </p:nvSpPr>
          <p:spPr>
            <a:xfrm>
              <a:off x="5705917" y="3473186"/>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86" name="Oval 285">
              <a:extLst>
                <a:ext uri="{FF2B5EF4-FFF2-40B4-BE49-F238E27FC236}">
                  <a16:creationId xmlns:a16="http://schemas.microsoft.com/office/drawing/2014/main" id="{A9EA0219-EB7A-428C-BFCA-1E39DCF1D844}"/>
                </a:ext>
              </a:extLst>
            </p:cNvPr>
            <p:cNvSpPr>
              <a:spLocks noChangeAspect="1"/>
            </p:cNvSpPr>
            <p:nvPr/>
          </p:nvSpPr>
          <p:spPr>
            <a:xfrm>
              <a:off x="3811590" y="400082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87" name="Oval 286">
              <a:extLst>
                <a:ext uri="{FF2B5EF4-FFF2-40B4-BE49-F238E27FC236}">
                  <a16:creationId xmlns:a16="http://schemas.microsoft.com/office/drawing/2014/main" id="{9F3E7BEA-5EA1-4EBE-84CE-F11C07D70D59}"/>
                </a:ext>
              </a:extLst>
            </p:cNvPr>
            <p:cNvSpPr>
              <a:spLocks noChangeAspect="1"/>
            </p:cNvSpPr>
            <p:nvPr/>
          </p:nvSpPr>
          <p:spPr>
            <a:xfrm>
              <a:off x="4759975" y="400082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88" name="Oval 287">
              <a:extLst>
                <a:ext uri="{FF2B5EF4-FFF2-40B4-BE49-F238E27FC236}">
                  <a16:creationId xmlns:a16="http://schemas.microsoft.com/office/drawing/2014/main" id="{74AD5833-8C4F-41DC-B61B-60BF9C04DCA2}"/>
                </a:ext>
              </a:extLst>
            </p:cNvPr>
            <p:cNvSpPr>
              <a:spLocks noChangeAspect="1"/>
            </p:cNvSpPr>
            <p:nvPr/>
          </p:nvSpPr>
          <p:spPr>
            <a:xfrm>
              <a:off x="5235421" y="400082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89" name="Oval 288">
              <a:extLst>
                <a:ext uri="{FF2B5EF4-FFF2-40B4-BE49-F238E27FC236}">
                  <a16:creationId xmlns:a16="http://schemas.microsoft.com/office/drawing/2014/main" id="{F1DF975A-703E-4807-84B7-001202A051D0}"/>
                </a:ext>
              </a:extLst>
            </p:cNvPr>
            <p:cNvSpPr>
              <a:spLocks noChangeAspect="1"/>
            </p:cNvSpPr>
            <p:nvPr/>
          </p:nvSpPr>
          <p:spPr>
            <a:xfrm>
              <a:off x="4282671" y="400082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90" name="Oval 289">
              <a:extLst>
                <a:ext uri="{FF2B5EF4-FFF2-40B4-BE49-F238E27FC236}">
                  <a16:creationId xmlns:a16="http://schemas.microsoft.com/office/drawing/2014/main" id="{2BFBDD03-2E84-4AF2-8F1D-88A5882291E6}"/>
                </a:ext>
              </a:extLst>
            </p:cNvPr>
            <p:cNvSpPr>
              <a:spLocks noChangeAspect="1"/>
            </p:cNvSpPr>
            <p:nvPr/>
          </p:nvSpPr>
          <p:spPr>
            <a:xfrm>
              <a:off x="5705917" y="4000820"/>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91" name="Oval 290">
              <a:extLst>
                <a:ext uri="{FF2B5EF4-FFF2-40B4-BE49-F238E27FC236}">
                  <a16:creationId xmlns:a16="http://schemas.microsoft.com/office/drawing/2014/main" id="{7F089CE2-762A-4487-B909-A4BCFF2C4524}"/>
                </a:ext>
              </a:extLst>
            </p:cNvPr>
            <p:cNvSpPr>
              <a:spLocks noChangeAspect="1"/>
            </p:cNvSpPr>
            <p:nvPr/>
          </p:nvSpPr>
          <p:spPr>
            <a:xfrm>
              <a:off x="3811590" y="4536052"/>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92" name="Oval 291">
              <a:extLst>
                <a:ext uri="{FF2B5EF4-FFF2-40B4-BE49-F238E27FC236}">
                  <a16:creationId xmlns:a16="http://schemas.microsoft.com/office/drawing/2014/main" id="{F00570D5-9388-4FE4-B540-B55805714EDF}"/>
                </a:ext>
              </a:extLst>
            </p:cNvPr>
            <p:cNvSpPr>
              <a:spLocks noChangeAspect="1"/>
            </p:cNvSpPr>
            <p:nvPr/>
          </p:nvSpPr>
          <p:spPr>
            <a:xfrm>
              <a:off x="4759975" y="4536052"/>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93" name="Oval 292">
              <a:extLst>
                <a:ext uri="{FF2B5EF4-FFF2-40B4-BE49-F238E27FC236}">
                  <a16:creationId xmlns:a16="http://schemas.microsoft.com/office/drawing/2014/main" id="{13D5B295-C4AC-46CB-A31D-A2DDA2831A4B}"/>
                </a:ext>
              </a:extLst>
            </p:cNvPr>
            <p:cNvSpPr>
              <a:spLocks noChangeAspect="1"/>
            </p:cNvSpPr>
            <p:nvPr/>
          </p:nvSpPr>
          <p:spPr>
            <a:xfrm>
              <a:off x="5235421" y="4536052"/>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94" name="Oval 293">
              <a:extLst>
                <a:ext uri="{FF2B5EF4-FFF2-40B4-BE49-F238E27FC236}">
                  <a16:creationId xmlns:a16="http://schemas.microsoft.com/office/drawing/2014/main" id="{CF8E9CF1-70B8-49A4-96AA-63C11B70B4F2}"/>
                </a:ext>
              </a:extLst>
            </p:cNvPr>
            <p:cNvSpPr>
              <a:spLocks noChangeAspect="1"/>
            </p:cNvSpPr>
            <p:nvPr/>
          </p:nvSpPr>
          <p:spPr>
            <a:xfrm>
              <a:off x="4282671" y="4536052"/>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95" name="Oval 294">
              <a:extLst>
                <a:ext uri="{FF2B5EF4-FFF2-40B4-BE49-F238E27FC236}">
                  <a16:creationId xmlns:a16="http://schemas.microsoft.com/office/drawing/2014/main" id="{92BBC791-B530-4F26-829B-700C618FA15E}"/>
                </a:ext>
              </a:extLst>
            </p:cNvPr>
            <p:cNvSpPr>
              <a:spLocks noChangeAspect="1"/>
            </p:cNvSpPr>
            <p:nvPr/>
          </p:nvSpPr>
          <p:spPr>
            <a:xfrm>
              <a:off x="5705917" y="4536052"/>
              <a:ext cx="424431" cy="424431"/>
            </a:xfrm>
            <a:prstGeom prst="ellipse">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a:t>
              </a:r>
            </a:p>
          </p:txBody>
        </p:sp>
        <p:sp>
          <p:nvSpPr>
            <p:cNvPr id="296" name="Oval 295">
              <a:extLst>
                <a:ext uri="{FF2B5EF4-FFF2-40B4-BE49-F238E27FC236}">
                  <a16:creationId xmlns:a16="http://schemas.microsoft.com/office/drawing/2014/main" id="{D22115CE-9CCB-4F78-B539-482EB91CFDA8}"/>
                </a:ext>
              </a:extLst>
            </p:cNvPr>
            <p:cNvSpPr>
              <a:spLocks noChangeAspect="1"/>
            </p:cNvSpPr>
            <p:nvPr/>
          </p:nvSpPr>
          <p:spPr>
            <a:xfrm>
              <a:off x="975178" y="347318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97" name="Oval 296">
              <a:extLst>
                <a:ext uri="{FF2B5EF4-FFF2-40B4-BE49-F238E27FC236}">
                  <a16:creationId xmlns:a16="http://schemas.microsoft.com/office/drawing/2014/main" id="{8DCA785B-227A-4B67-8D67-0DFE7EF76D72}"/>
                </a:ext>
              </a:extLst>
            </p:cNvPr>
            <p:cNvSpPr>
              <a:spLocks noChangeAspect="1"/>
            </p:cNvSpPr>
            <p:nvPr/>
          </p:nvSpPr>
          <p:spPr>
            <a:xfrm>
              <a:off x="1450624" y="347318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98" name="Oval 297">
              <a:extLst>
                <a:ext uri="{FF2B5EF4-FFF2-40B4-BE49-F238E27FC236}">
                  <a16:creationId xmlns:a16="http://schemas.microsoft.com/office/drawing/2014/main" id="{7555EA34-05C6-406B-B4E7-A6D68BCCD965}"/>
                </a:ext>
              </a:extLst>
            </p:cNvPr>
            <p:cNvSpPr>
              <a:spLocks noChangeAspect="1"/>
            </p:cNvSpPr>
            <p:nvPr/>
          </p:nvSpPr>
          <p:spPr>
            <a:xfrm>
              <a:off x="497874" y="347318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299" name="Oval 298">
              <a:extLst>
                <a:ext uri="{FF2B5EF4-FFF2-40B4-BE49-F238E27FC236}">
                  <a16:creationId xmlns:a16="http://schemas.microsoft.com/office/drawing/2014/main" id="{9D200AC6-7774-4922-AF7F-7CFB16A16929}"/>
                </a:ext>
              </a:extLst>
            </p:cNvPr>
            <p:cNvSpPr>
              <a:spLocks noChangeAspect="1"/>
            </p:cNvSpPr>
            <p:nvPr/>
          </p:nvSpPr>
          <p:spPr>
            <a:xfrm>
              <a:off x="2399009" y="347318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00" name="Oval 299">
              <a:extLst>
                <a:ext uri="{FF2B5EF4-FFF2-40B4-BE49-F238E27FC236}">
                  <a16:creationId xmlns:a16="http://schemas.microsoft.com/office/drawing/2014/main" id="{0237D803-6C51-4D0D-8186-98E3B431AB5C}"/>
                </a:ext>
              </a:extLst>
            </p:cNvPr>
            <p:cNvSpPr>
              <a:spLocks noChangeAspect="1"/>
            </p:cNvSpPr>
            <p:nvPr/>
          </p:nvSpPr>
          <p:spPr>
            <a:xfrm>
              <a:off x="2874455" y="347318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01" name="Oval 300">
              <a:extLst>
                <a:ext uri="{FF2B5EF4-FFF2-40B4-BE49-F238E27FC236}">
                  <a16:creationId xmlns:a16="http://schemas.microsoft.com/office/drawing/2014/main" id="{CD983481-4AA0-4207-B77A-4E585A726A1F}"/>
                </a:ext>
              </a:extLst>
            </p:cNvPr>
            <p:cNvSpPr>
              <a:spLocks noChangeAspect="1"/>
            </p:cNvSpPr>
            <p:nvPr/>
          </p:nvSpPr>
          <p:spPr>
            <a:xfrm>
              <a:off x="1921705" y="347318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02" name="Oval 301">
              <a:extLst>
                <a:ext uri="{FF2B5EF4-FFF2-40B4-BE49-F238E27FC236}">
                  <a16:creationId xmlns:a16="http://schemas.microsoft.com/office/drawing/2014/main" id="{078738AC-E8C7-4240-BD97-1AC80B07392C}"/>
                </a:ext>
              </a:extLst>
            </p:cNvPr>
            <p:cNvSpPr>
              <a:spLocks noChangeAspect="1"/>
            </p:cNvSpPr>
            <p:nvPr/>
          </p:nvSpPr>
          <p:spPr>
            <a:xfrm>
              <a:off x="3344951" y="3473186"/>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03" name="Oval 302">
              <a:extLst>
                <a:ext uri="{FF2B5EF4-FFF2-40B4-BE49-F238E27FC236}">
                  <a16:creationId xmlns:a16="http://schemas.microsoft.com/office/drawing/2014/main" id="{62E095B6-9C1A-4191-A06B-AE3B7C8952E7}"/>
                </a:ext>
              </a:extLst>
            </p:cNvPr>
            <p:cNvSpPr>
              <a:spLocks noChangeAspect="1"/>
            </p:cNvSpPr>
            <p:nvPr/>
          </p:nvSpPr>
          <p:spPr>
            <a:xfrm>
              <a:off x="975178" y="4000244"/>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04" name="Oval 303">
              <a:extLst>
                <a:ext uri="{FF2B5EF4-FFF2-40B4-BE49-F238E27FC236}">
                  <a16:creationId xmlns:a16="http://schemas.microsoft.com/office/drawing/2014/main" id="{58E21B85-B357-4E8C-83AC-0EA7E74AC041}"/>
                </a:ext>
              </a:extLst>
            </p:cNvPr>
            <p:cNvSpPr>
              <a:spLocks noChangeAspect="1"/>
            </p:cNvSpPr>
            <p:nvPr/>
          </p:nvSpPr>
          <p:spPr>
            <a:xfrm>
              <a:off x="1450624" y="4000244"/>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05" name="Oval 304">
              <a:extLst>
                <a:ext uri="{FF2B5EF4-FFF2-40B4-BE49-F238E27FC236}">
                  <a16:creationId xmlns:a16="http://schemas.microsoft.com/office/drawing/2014/main" id="{8DE626D2-AB31-44B4-A005-1E3B5D848534}"/>
                </a:ext>
              </a:extLst>
            </p:cNvPr>
            <p:cNvSpPr>
              <a:spLocks noChangeAspect="1"/>
            </p:cNvSpPr>
            <p:nvPr/>
          </p:nvSpPr>
          <p:spPr>
            <a:xfrm>
              <a:off x="497874" y="4000244"/>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06" name="Oval 305">
              <a:extLst>
                <a:ext uri="{FF2B5EF4-FFF2-40B4-BE49-F238E27FC236}">
                  <a16:creationId xmlns:a16="http://schemas.microsoft.com/office/drawing/2014/main" id="{BA6A636B-8DD1-47B6-B1A6-D933320B63A3}"/>
                </a:ext>
              </a:extLst>
            </p:cNvPr>
            <p:cNvSpPr>
              <a:spLocks noChangeAspect="1"/>
            </p:cNvSpPr>
            <p:nvPr/>
          </p:nvSpPr>
          <p:spPr>
            <a:xfrm>
              <a:off x="2399009" y="4000244"/>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07" name="Oval 306">
              <a:extLst>
                <a:ext uri="{FF2B5EF4-FFF2-40B4-BE49-F238E27FC236}">
                  <a16:creationId xmlns:a16="http://schemas.microsoft.com/office/drawing/2014/main" id="{49C5D9B5-2917-41F5-B26B-78D4B87DC720}"/>
                </a:ext>
              </a:extLst>
            </p:cNvPr>
            <p:cNvSpPr>
              <a:spLocks noChangeAspect="1"/>
            </p:cNvSpPr>
            <p:nvPr/>
          </p:nvSpPr>
          <p:spPr>
            <a:xfrm>
              <a:off x="2874455" y="4000244"/>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08" name="Oval 307">
              <a:extLst>
                <a:ext uri="{FF2B5EF4-FFF2-40B4-BE49-F238E27FC236}">
                  <a16:creationId xmlns:a16="http://schemas.microsoft.com/office/drawing/2014/main" id="{59CF043B-B0D0-47A4-85FD-A14D46E09921}"/>
                </a:ext>
              </a:extLst>
            </p:cNvPr>
            <p:cNvSpPr>
              <a:spLocks noChangeAspect="1"/>
            </p:cNvSpPr>
            <p:nvPr/>
          </p:nvSpPr>
          <p:spPr>
            <a:xfrm>
              <a:off x="1921705" y="4000244"/>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09" name="Oval 308">
              <a:extLst>
                <a:ext uri="{FF2B5EF4-FFF2-40B4-BE49-F238E27FC236}">
                  <a16:creationId xmlns:a16="http://schemas.microsoft.com/office/drawing/2014/main" id="{BD20800F-FA6A-4890-8B91-4FBFEA19ACBE}"/>
                </a:ext>
              </a:extLst>
            </p:cNvPr>
            <p:cNvSpPr>
              <a:spLocks noChangeAspect="1"/>
            </p:cNvSpPr>
            <p:nvPr/>
          </p:nvSpPr>
          <p:spPr>
            <a:xfrm>
              <a:off x="3344951" y="4000244"/>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10" name="Oval 309">
              <a:extLst>
                <a:ext uri="{FF2B5EF4-FFF2-40B4-BE49-F238E27FC236}">
                  <a16:creationId xmlns:a16="http://schemas.microsoft.com/office/drawing/2014/main" id="{17FA852F-6A83-406C-BE82-2E550DDA578A}"/>
                </a:ext>
              </a:extLst>
            </p:cNvPr>
            <p:cNvSpPr>
              <a:spLocks noChangeAspect="1"/>
            </p:cNvSpPr>
            <p:nvPr/>
          </p:nvSpPr>
          <p:spPr>
            <a:xfrm>
              <a:off x="975178" y="4536052"/>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11" name="Oval 310">
              <a:extLst>
                <a:ext uri="{FF2B5EF4-FFF2-40B4-BE49-F238E27FC236}">
                  <a16:creationId xmlns:a16="http://schemas.microsoft.com/office/drawing/2014/main" id="{59EB6AD7-77F0-4DB4-93DC-D27DD660B796}"/>
                </a:ext>
              </a:extLst>
            </p:cNvPr>
            <p:cNvSpPr>
              <a:spLocks noChangeAspect="1"/>
            </p:cNvSpPr>
            <p:nvPr/>
          </p:nvSpPr>
          <p:spPr>
            <a:xfrm>
              <a:off x="1450624" y="4536052"/>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12" name="Oval 311">
              <a:extLst>
                <a:ext uri="{FF2B5EF4-FFF2-40B4-BE49-F238E27FC236}">
                  <a16:creationId xmlns:a16="http://schemas.microsoft.com/office/drawing/2014/main" id="{D83F1BBC-B1D0-43BF-B915-8084E24A324C}"/>
                </a:ext>
              </a:extLst>
            </p:cNvPr>
            <p:cNvSpPr>
              <a:spLocks noChangeAspect="1"/>
            </p:cNvSpPr>
            <p:nvPr/>
          </p:nvSpPr>
          <p:spPr>
            <a:xfrm>
              <a:off x="497874" y="4536052"/>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13" name="Oval 312">
              <a:extLst>
                <a:ext uri="{FF2B5EF4-FFF2-40B4-BE49-F238E27FC236}">
                  <a16:creationId xmlns:a16="http://schemas.microsoft.com/office/drawing/2014/main" id="{C07FE71A-69D1-4B18-AA6D-D2418D2AB186}"/>
                </a:ext>
              </a:extLst>
            </p:cNvPr>
            <p:cNvSpPr>
              <a:spLocks noChangeAspect="1"/>
            </p:cNvSpPr>
            <p:nvPr/>
          </p:nvSpPr>
          <p:spPr>
            <a:xfrm>
              <a:off x="2399009" y="4536052"/>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14" name="Oval 313">
              <a:extLst>
                <a:ext uri="{FF2B5EF4-FFF2-40B4-BE49-F238E27FC236}">
                  <a16:creationId xmlns:a16="http://schemas.microsoft.com/office/drawing/2014/main" id="{F3C184E5-C005-4FCE-9419-8808B6117622}"/>
                </a:ext>
              </a:extLst>
            </p:cNvPr>
            <p:cNvSpPr>
              <a:spLocks noChangeAspect="1"/>
            </p:cNvSpPr>
            <p:nvPr/>
          </p:nvSpPr>
          <p:spPr>
            <a:xfrm>
              <a:off x="2874455" y="4536052"/>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15" name="Oval 314">
              <a:extLst>
                <a:ext uri="{FF2B5EF4-FFF2-40B4-BE49-F238E27FC236}">
                  <a16:creationId xmlns:a16="http://schemas.microsoft.com/office/drawing/2014/main" id="{D34163C8-53FC-45AD-8A33-3425F5AE0C6A}"/>
                </a:ext>
              </a:extLst>
            </p:cNvPr>
            <p:cNvSpPr>
              <a:spLocks noChangeAspect="1"/>
            </p:cNvSpPr>
            <p:nvPr/>
          </p:nvSpPr>
          <p:spPr>
            <a:xfrm>
              <a:off x="1921705" y="4536052"/>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sp>
          <p:nvSpPr>
            <p:cNvPr id="316" name="Oval 315">
              <a:extLst>
                <a:ext uri="{FF2B5EF4-FFF2-40B4-BE49-F238E27FC236}">
                  <a16:creationId xmlns:a16="http://schemas.microsoft.com/office/drawing/2014/main" id="{B369D71B-579F-4D65-A77A-457CEA9CB0D5}"/>
                </a:ext>
              </a:extLst>
            </p:cNvPr>
            <p:cNvSpPr>
              <a:spLocks noChangeAspect="1"/>
            </p:cNvSpPr>
            <p:nvPr/>
          </p:nvSpPr>
          <p:spPr>
            <a:xfrm>
              <a:off x="3344951" y="4536052"/>
              <a:ext cx="424431" cy="424431"/>
            </a:xfrm>
            <a:prstGeom prst="ellipse">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p:txBody>
        </p:sp>
      </p:grpSp>
    </p:spTree>
    <p:extLst>
      <p:ext uri="{BB962C8B-B14F-4D97-AF65-F5344CB8AC3E}">
        <p14:creationId xmlns:p14="http://schemas.microsoft.com/office/powerpoint/2010/main" val="3351885864"/>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66ddb0580c6cb957c158bf950613a88">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b6edf0ecd0c2312d28fd762618f18263"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3473D67-932C-4CBB-87DF-8B4E26B78212}"/>
</file>

<file path=customXml/itemProps2.xml><?xml version="1.0" encoding="utf-8"?>
<ds:datastoreItem xmlns:ds="http://schemas.openxmlformats.org/officeDocument/2006/customXml" ds:itemID="{0EF8F11D-A449-4684-B8E0-461263A2E192}">
  <ds:schemaRefs>
    <ds:schemaRef ds:uri="http://www.w3.org/XML/1998/namespace"/>
    <ds:schemaRef ds:uri="http://schemas.microsoft.com/office/2006/documentManagement/types"/>
    <ds:schemaRef ds:uri="http://purl.org/dc/terms/"/>
    <ds:schemaRef ds:uri="http://schemas.openxmlformats.org/package/2006/metadata/core-properties"/>
    <ds:schemaRef ds:uri="http://schemas.microsoft.com/sharepoint/v3"/>
    <ds:schemaRef ds:uri="http://schemas.microsoft.com/office/infopath/2007/PartnerControls"/>
    <ds:schemaRef ds:uri="http://purl.org/dc/elements/1.1/"/>
    <ds:schemaRef ds:uri="http://purl.org/dc/dcmitype/"/>
    <ds:schemaRef ds:uri="0f0ae0ff-29c4-4766-b250-c1a9bee8d430"/>
    <ds:schemaRef ds:uri="86144f90-c7b6-48d0-aae5-f5e9e48cc3df"/>
    <ds:schemaRef ds:uri="http://schemas.microsoft.com/office/2006/metadata/properties"/>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1491</TotalTime>
  <Words>1352</Words>
  <Application>Microsoft Office PowerPoint</Application>
  <PresentationFormat>On-screen Show (4:3)</PresentationFormat>
  <Paragraphs>1012</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Multiply 2 Digits by 1 Digit Powerpoint</dc:title>
  <dc:creator>Ashleigh Sobol</dc:creator>
  <cp:lastModifiedBy>Josh Cooper</cp:lastModifiedBy>
  <cp:revision>51</cp:revision>
  <dcterms:created xsi:type="dcterms:W3CDTF">2018-03-17T10:08:43Z</dcterms:created>
  <dcterms:modified xsi:type="dcterms:W3CDTF">2020-01-05T19:30:36Z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