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9" r:id="rId4"/>
    <p:sldId id="261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67" r:id="rId16"/>
    <p:sldId id="268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12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837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738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68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388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8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732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89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513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737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995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020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410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3514" y="1933303"/>
            <a:ext cx="10515600" cy="2748779"/>
          </a:xfrm>
        </p:spPr>
        <p:txBody>
          <a:bodyPr>
            <a:normAutofit/>
          </a:bodyPr>
          <a:lstStyle/>
          <a:p>
            <a:pPr algn="ctr"/>
            <a:r>
              <a:rPr lang="en-GB" u="sng" dirty="0" smtClean="0"/>
              <a:t>3.2.21</a:t>
            </a:r>
            <a:br>
              <a:rPr lang="en-GB" u="sng" dirty="0" smtClean="0"/>
            </a:br>
            <a:r>
              <a:rPr lang="en-GB" u="sng" dirty="0" smtClean="0"/>
              <a:t>LO: Equivalent Length.</a:t>
            </a:r>
            <a:br>
              <a:rPr lang="en-GB" u="sng" dirty="0" smtClean="0"/>
            </a:br>
            <a:r>
              <a:rPr lang="en-GB" u="sng" dirty="0"/>
              <a:t/>
            </a:r>
            <a:br>
              <a:rPr lang="en-GB" u="sng" dirty="0"/>
            </a:b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437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9306" y="626383"/>
            <a:ext cx="9043424" cy="5721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3374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600" y="331259"/>
            <a:ext cx="10515600" cy="1325563"/>
          </a:xfrm>
        </p:spPr>
        <p:txBody>
          <a:bodyPr/>
          <a:lstStyle/>
          <a:p>
            <a:r>
              <a:rPr lang="en-GB" dirty="0" smtClean="0"/>
              <a:t>Exploring conversions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5450" y="1466850"/>
            <a:ext cx="8801100" cy="539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889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3503" y="209005"/>
            <a:ext cx="7454735" cy="6487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003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65715" y="-25563"/>
            <a:ext cx="5833528" cy="6883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7092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8479" y="0"/>
            <a:ext cx="57193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6623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1542"/>
          <a:stretch/>
        </p:blipFill>
        <p:spPr>
          <a:xfrm>
            <a:off x="3252652" y="0"/>
            <a:ext cx="5885498" cy="6864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7487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6498" y="221433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8613" y="17770"/>
            <a:ext cx="6881855" cy="6840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5961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6497" y="148931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1135" y="397125"/>
            <a:ext cx="5516236" cy="3083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0893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994" y="221434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02651" y="640080"/>
            <a:ext cx="6679673" cy="5660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468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1434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9560" y="1220426"/>
            <a:ext cx="7218936" cy="309576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0529" y="4585062"/>
            <a:ext cx="7456998" cy="1941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2167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6498" y="215855"/>
            <a:ext cx="10515600" cy="1325563"/>
          </a:xfrm>
        </p:spPr>
        <p:txBody>
          <a:bodyPr/>
          <a:lstStyle/>
          <a:p>
            <a:r>
              <a:rPr lang="en-GB" dirty="0" smtClean="0"/>
              <a:t>Worksheet- </a:t>
            </a:r>
            <a:r>
              <a:rPr lang="en-GB" sz="4000" dirty="0" smtClean="0"/>
              <a:t>Could complete after lesson with parent.</a:t>
            </a:r>
            <a:endParaRPr lang="en-GB" sz="4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9952" y="1541418"/>
            <a:ext cx="8868483" cy="4906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065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37982" y="2116183"/>
            <a:ext cx="7546086" cy="3145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0311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296" y="1319349"/>
            <a:ext cx="9249832" cy="4011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2197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</a:t>
            </a:r>
            <a:endParaRPr lang="en-GB" dirty="0"/>
          </a:p>
        </p:txBody>
      </p:sp>
      <p:pic>
        <p:nvPicPr>
          <p:cNvPr id="5" name="Picture 4"/>
          <p:cNvPicPr/>
          <p:nvPr/>
        </p:nvPicPr>
        <p:blipFill>
          <a:blip r:embed="rId2"/>
          <a:stretch>
            <a:fillRect/>
          </a:stretch>
        </p:blipFill>
        <p:spPr>
          <a:xfrm>
            <a:off x="4715692" y="1502228"/>
            <a:ext cx="3079613" cy="3615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7162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17</Words>
  <Application>Microsoft Office PowerPoint</Application>
  <PresentationFormat>Widescreen</PresentationFormat>
  <Paragraphs>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3.2.21 LO: Equivalent Length.  </vt:lpstr>
      <vt:lpstr>PowerPoint Presentation</vt:lpstr>
      <vt:lpstr>Exploring conversions</vt:lpstr>
      <vt:lpstr>PowerPoint Presentation</vt:lpstr>
      <vt:lpstr>PowerPoint Presentation</vt:lpstr>
      <vt:lpstr>PowerPoint Presentation</vt:lpstr>
      <vt:lpstr>PowerPoint Presentation</vt:lpstr>
      <vt:lpstr>Worksheet</vt:lpstr>
      <vt:lpstr>Worksheet</vt:lpstr>
      <vt:lpstr>Worksheet</vt:lpstr>
      <vt:lpstr>Worksheet</vt:lpstr>
      <vt:lpstr>Worksheet- Could complete after lesson with parent.</vt:lpstr>
      <vt:lpstr>Worksheet</vt:lpstr>
      <vt:lpstr>PowerPoint Presentation</vt:lpstr>
      <vt:lpstr>Answer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C Dolman WOP</cp:lastModifiedBy>
  <cp:revision>37</cp:revision>
  <dcterms:created xsi:type="dcterms:W3CDTF">2021-01-25T10:37:31Z</dcterms:created>
  <dcterms:modified xsi:type="dcterms:W3CDTF">2021-01-25T16:38:02Z</dcterms:modified>
</cp:coreProperties>
</file>