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1" r:id="rId3"/>
    <p:sldId id="282" r:id="rId4"/>
    <p:sldId id="285" r:id="rId5"/>
    <p:sldId id="283" r:id="rId6"/>
    <p:sldId id="284" r:id="rId7"/>
    <p:sldId id="286" r:id="rId8"/>
    <p:sldId id="287" r:id="rId9"/>
    <p:sldId id="290" r:id="rId10"/>
    <p:sldId id="291" r:id="rId11"/>
    <p:sldId id="288" r:id="rId12"/>
    <p:sldId id="289" r:id="rId13"/>
    <p:sldId id="27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5" autoAdjust="0"/>
    <p:restoredTop sz="94660"/>
  </p:normalViewPr>
  <p:slideViewPr>
    <p:cSldViewPr snapToGrid="0">
      <p:cViewPr varScale="1">
        <p:scale>
          <a:sx n="42" d="100"/>
          <a:sy n="42" d="100"/>
        </p:scale>
        <p:origin x="7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holi-the-spring-festival/zkkygw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060199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</a:t>
            </a:r>
            <a:r>
              <a:rPr lang="en-GB" u="sng" dirty="0" smtClean="0">
                <a:latin typeface="Letter-join 8" panose="02000805000000020003" pitchFamily="50" charset="0"/>
              </a:rPr>
              <a:t>What is it like to be a Hindu in Britain today?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03891" y="2536711"/>
            <a:ext cx="9244738" cy="27526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u="sng" dirty="0" smtClean="0"/>
              <a:t>Where are Hindus in Britain? </a:t>
            </a:r>
          </a:p>
        </p:txBody>
      </p:sp>
    </p:spTree>
    <p:extLst>
      <p:ext uri="{BB962C8B-B14F-4D97-AF65-F5344CB8AC3E}">
        <p14:creationId xmlns:p14="http://schemas.microsoft.com/office/powerpoint/2010/main" val="314992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2830" y="4874403"/>
            <a:ext cx="5458166" cy="22300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These maps shows London and Leicestershire by religion. Identify where British Hindu populations live.</a:t>
            </a:r>
            <a:endParaRPr lang="en-GB" sz="2800" dirty="0"/>
          </a:p>
        </p:txBody>
      </p:sp>
      <p:pic>
        <p:nvPicPr>
          <p:cNvPr id="4098" name="Picture 2" descr=" London is Britain's most diverse 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05470" cy="682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 Leicester appears to have the highest concentration of Hindus and Sikhs outside of Lond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" r="20683" b="1310"/>
          <a:stretch/>
        </p:blipFill>
        <p:spPr bwMode="auto">
          <a:xfrm>
            <a:off x="5937744" y="0"/>
            <a:ext cx="4121301" cy="462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019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537971"/>
            <a:ext cx="8911687" cy="1280890"/>
          </a:xfrm>
        </p:spPr>
        <p:txBody>
          <a:bodyPr/>
          <a:lstStyle/>
          <a:p>
            <a:r>
              <a:rPr lang="en-GB" u="sng" dirty="0"/>
              <a:t>Why did they decide to settle here?</a:t>
            </a:r>
            <a:br>
              <a:rPr lang="en-GB" u="sng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396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6190" y="362325"/>
            <a:ext cx="8911687" cy="1280890"/>
          </a:xfrm>
        </p:spPr>
        <p:txBody>
          <a:bodyPr/>
          <a:lstStyle/>
          <a:p>
            <a:r>
              <a:rPr lang="en-GB" dirty="0" smtClean="0"/>
              <a:t>World War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9005" y="1002770"/>
            <a:ext cx="6216502" cy="3602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These are some images of the impact of World War 2, in Britain. Bomb damage, destructions and ruined buildings.  </a:t>
            </a:r>
            <a:endParaRPr lang="en-GB" sz="2800" dirty="0"/>
          </a:p>
        </p:txBody>
      </p:sp>
      <p:pic>
        <p:nvPicPr>
          <p:cNvPr id="5122" name="Picture 2" descr="The night Second World War bombs fell on Cardiff - Dan O'Neill - Wales 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83" y="3629568"/>
            <a:ext cx="4765196" cy="316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World War II bombing raids in London and Berlin struck the edge of space,  our new study reve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115" y="3423684"/>
            <a:ext cx="3374933" cy="337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he Cornwall Blitz, and the Bombing of Bodmin - Bodmin Keep: Cornwall's  Army Muse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83" y="857808"/>
            <a:ext cx="4765196" cy="256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ncredible pictures show Bristol streets destroyed by Nazi bombs in World  War II - Bristol Liv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784" y="3424894"/>
            <a:ext cx="3373723" cy="337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813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World War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9702" y="1750827"/>
            <a:ext cx="1016491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The British government asked workers from  India and  Pakistan, as well as the Caribbean, to settle in Britain and help the rebuilding to help the country.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92179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9380" y="291992"/>
            <a:ext cx="8911687" cy="1280890"/>
          </a:xfrm>
        </p:spPr>
        <p:txBody>
          <a:bodyPr/>
          <a:lstStyle/>
          <a:p>
            <a:r>
              <a:rPr lang="en-GB" dirty="0" smtClean="0"/>
              <a:t>Hinduism in Britain</a:t>
            </a:r>
            <a:endParaRPr lang="en-GB" dirty="0"/>
          </a:p>
        </p:txBody>
      </p:sp>
      <p:pic>
        <p:nvPicPr>
          <p:cNvPr id="8194" name="Picture 2" descr="UK - London - Asian community of Southall | 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378" y="3868514"/>
            <a:ext cx="4432640" cy="295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What life's like living in Southall - the remarkable corner of London known  as Little India - MyLond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55" y="1204156"/>
            <a:ext cx="3836044" cy="255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4472" y="1154359"/>
            <a:ext cx="3534294" cy="26507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8132" y="3901429"/>
            <a:ext cx="4442935" cy="2956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3908" y="1067291"/>
            <a:ext cx="3648103" cy="27377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31366" y="347662"/>
            <a:ext cx="5960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Discuss: What can you see?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87075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www.bbc.co.uk/teach/class-clips-video/holi-the-spring-festival/zkkygwx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Watch the video on Holi.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Discuss: What is Holi?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Write a sentence on what the bonfire represents in </a:t>
            </a:r>
            <a:r>
              <a:rPr lang="en-GB" sz="2800" dirty="0"/>
              <a:t>H</a:t>
            </a:r>
            <a:r>
              <a:rPr lang="en-GB" sz="2800" dirty="0" smtClean="0"/>
              <a:t>oli and throwing colour.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2518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https://www.bbc.co.uk/teach/class-clips-video/diwali-the-hindu-festival-of-light/z668qp3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473842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Watch the video on </a:t>
            </a:r>
            <a:r>
              <a:rPr lang="en-GB" sz="2800" dirty="0" smtClean="0"/>
              <a:t>Diwali.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Discuss: </a:t>
            </a:r>
            <a:r>
              <a:rPr lang="en-GB" sz="2800" dirty="0" smtClean="0"/>
              <a:t>How is Diwali celebrated?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Write a sentence on what the </a:t>
            </a:r>
            <a:r>
              <a:rPr lang="en-GB" sz="2800" dirty="0" smtClean="0"/>
              <a:t>festival represents.</a:t>
            </a:r>
            <a:endParaRPr lang="en-GB" sz="2800" dirty="0"/>
          </a:p>
          <a:p>
            <a:pPr marL="0" indent="0">
              <a:buNone/>
            </a:pP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117458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https://www.bbc.co.uk/teach/class-clips-video/a-hindu-wedding/zmqrkmn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7360" y="2133600"/>
            <a:ext cx="9767252" cy="44729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Watch the video on </a:t>
            </a:r>
            <a:r>
              <a:rPr lang="en-GB" sz="2800" dirty="0" smtClean="0"/>
              <a:t>a Hindu wedding.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Discuss: </a:t>
            </a:r>
            <a:r>
              <a:rPr lang="en-GB" sz="2800" dirty="0" smtClean="0"/>
              <a:t>What is particularly Hindu  about this wedding that you may have not seen at any other weddings?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Write a sentence </a:t>
            </a:r>
            <a:r>
              <a:rPr lang="en-GB" sz="2800" dirty="0" smtClean="0"/>
              <a:t>about how a Hindu  wedding is celebrated and give an example of 2 differences to one you might have attended before.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055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02844"/>
            <a:ext cx="8911687" cy="1280890"/>
          </a:xfrm>
        </p:spPr>
        <p:txBody>
          <a:bodyPr/>
          <a:lstStyle/>
          <a:p>
            <a:r>
              <a:rPr lang="en-GB" dirty="0" smtClean="0"/>
              <a:t>21</a:t>
            </a:r>
            <a:r>
              <a:rPr lang="en-GB" baseline="30000" dirty="0" smtClean="0"/>
              <a:t>st</a:t>
            </a:r>
            <a:r>
              <a:rPr lang="en-GB" dirty="0" smtClean="0"/>
              <a:t> Century life in Britain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6842" y="1703461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We all need to create a happy and safe country in which everyone can achieve their potential, whatever religion or background we come from.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u="sng" dirty="0" smtClean="0"/>
              <a:t>In your books: </a:t>
            </a:r>
            <a:r>
              <a:rPr lang="en-GB" sz="2800" dirty="0" smtClean="0"/>
              <a:t>create 10 duties, like the 10 Hindu duties, that could help achieve this. </a:t>
            </a:r>
            <a:endParaRPr lang="en-GB" sz="2800" dirty="0"/>
          </a:p>
        </p:txBody>
      </p:sp>
      <p:pic>
        <p:nvPicPr>
          <p:cNvPr id="7170" name="Picture 2" descr="9.37 Reasons I Hate Numbered “List” DJ Blog Posts By:Geoff Sh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07" y="3802054"/>
            <a:ext cx="2231418" cy="2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109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Design a new Union Flag</a:t>
            </a:r>
            <a:endParaRPr lang="en-GB" dirty="0"/>
          </a:p>
        </p:txBody>
      </p:sp>
      <p:pic>
        <p:nvPicPr>
          <p:cNvPr id="9" name="Picture 8" descr="Union Jack - Wikiped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160" y="201046"/>
            <a:ext cx="3121365" cy="211534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1280513" y="1671084"/>
            <a:ext cx="841638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This </a:t>
            </a:r>
            <a:r>
              <a:rPr lang="en-GB" altLang="en-US" sz="2800" dirty="0">
                <a:ea typeface="Calibri" panose="020F0502020204030204" pitchFamily="34" charset="0"/>
                <a:cs typeface="Times New Roman" panose="02020603050405020304" pitchFamily="18" charset="0"/>
              </a:rPr>
              <a:t>flag already contains the flag of three nations (England, Scotland and Ireland). </a:t>
            </a:r>
            <a:endParaRPr lang="en-GB" altLang="en-US" sz="28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altLang="en-US" sz="28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altLang="en-US" sz="28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Think </a:t>
            </a:r>
            <a:r>
              <a:rPr lang="en-GB" altLang="en-US" sz="2800" dirty="0">
                <a:ea typeface="Calibri" panose="020F0502020204030204" pitchFamily="34" charset="0"/>
                <a:cs typeface="Times New Roman" panose="02020603050405020304" pitchFamily="18" charset="0"/>
              </a:rPr>
              <a:t>about the colours and images you would like to put into the new union flag- incorporating elements of 21</a:t>
            </a:r>
            <a:r>
              <a:rPr lang="en-GB" altLang="en-US" sz="2800" baseline="30000" dirty="0"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GB" altLang="en-US" sz="2800" dirty="0">
                <a:ea typeface="Calibri" panose="020F0502020204030204" pitchFamily="34" charset="0"/>
                <a:cs typeface="Times New Roman" panose="02020603050405020304" pitchFamily="18" charset="0"/>
              </a:rPr>
              <a:t> century Britain you see around you. </a:t>
            </a:r>
            <a:endParaRPr lang="en-GB" altLang="en-US" sz="2800" dirty="0"/>
          </a:p>
          <a:p>
            <a:pPr lvl="0"/>
            <a:endParaRPr lang="en-GB" altLang="en-US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5440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2959" y="2880347"/>
            <a:ext cx="7612911" cy="39776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Where are Hindus in Britain and why did they decide to settle here?</a:t>
            </a:r>
            <a:endParaRPr lang="en-GB" sz="28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  <p:pic>
        <p:nvPicPr>
          <p:cNvPr id="9218" name="Picture 2" descr="The Difference between the U.K., Great Britain, England, and the British  Is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607" y="200722"/>
            <a:ext cx="1974479" cy="315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4357</TotalTime>
  <Words>335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Letter-join 8</vt:lpstr>
      <vt:lpstr>Times New Roman</vt:lpstr>
      <vt:lpstr>Wingdings 3</vt:lpstr>
      <vt:lpstr>Wisp</vt:lpstr>
      <vt:lpstr>LO: What is it like to be a Hindu in Britain today?</vt:lpstr>
      <vt:lpstr>PowerPoint Presentation</vt:lpstr>
      <vt:lpstr>PowerPoint Presentation</vt:lpstr>
      <vt:lpstr>Why did they decide to settle here? </vt:lpstr>
      <vt:lpstr>World War 2</vt:lpstr>
      <vt:lpstr>World War 2</vt:lpstr>
      <vt:lpstr>Hinduism in Britain</vt:lpstr>
      <vt:lpstr>https://www.bbc.co.uk/teach/class-clips-video/holi-the-spring-festival/zkkygwx </vt:lpstr>
      <vt:lpstr>https://www.bbc.co.uk/teach/class-clips-video/diwali-the-hindu-festival-of-light/z668qp3</vt:lpstr>
      <vt:lpstr>https://www.bbc.co.uk/teach/class-clips-video/a-hindu-wedding/zmqrkmn</vt:lpstr>
      <vt:lpstr>21st Century life in Britain</vt:lpstr>
      <vt:lpstr>Design a new Union Flag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103</cp:revision>
  <dcterms:created xsi:type="dcterms:W3CDTF">2020-12-18T17:47:05Z</dcterms:created>
  <dcterms:modified xsi:type="dcterms:W3CDTF">2020-12-21T18:34:30Z</dcterms:modified>
</cp:coreProperties>
</file>