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69" r:id="rId3"/>
    <p:sldId id="270" r:id="rId4"/>
    <p:sldId id="272" r:id="rId5"/>
    <p:sldId id="285" r:id="rId6"/>
    <p:sldId id="288" r:id="rId7"/>
    <p:sldId id="263" r:id="rId8"/>
    <p:sldId id="271" r:id="rId9"/>
    <p:sldId id="274" r:id="rId10"/>
    <p:sldId id="273" r:id="rId11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AC10930-E201-4283-8757-330925737912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2538EB7-F57D-4C9A-B76D-C0D14DB02F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2853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2D91E1E-EF24-42E1-9964-E4E246CAA371}" type="datetimeFigureOut">
              <a:rPr lang="en-US" smtClean="0"/>
              <a:pPr/>
              <a:t>1/14/2021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D4FD675D-9030-4AC0-8853-441DDBC452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359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507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71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5080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9899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6427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184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2B759A-A090-4AD2-9054-C9DB7CFA0FF2}" type="datetimeFigureOut">
              <a:rPr lang="en-US" smtClean="0"/>
              <a:pPr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a5ze5PfDEzI&amp;index=2&amp;list=PL87B22B04EC463D3B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pq9hBEvFNlM&amp;list=PLD7C6A74DFECE6B3F&amp;index=1" TargetMode="External"/><Relationship Id="rId5" Type="http://schemas.openxmlformats.org/officeDocument/2006/relationships/hyperlink" Target="https://www.youtube.com/watch?v=zfC_GuHiP68" TargetMode="External"/><Relationship Id="rId4" Type="http://schemas.openxmlformats.org/officeDocument/2006/relationships/hyperlink" Target="https://www.youtube.com/watch?v=sB6W2VAx2J8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38400"/>
            <a:ext cx="7772400" cy="2305050"/>
          </a:xfrm>
        </p:spPr>
        <p:txBody>
          <a:bodyPr>
            <a:normAutofit fontScale="90000"/>
          </a:bodyPr>
          <a:lstStyle/>
          <a:p>
            <a:r>
              <a:rPr lang="en-US" sz="12800" b="1" dirty="0" smtClean="0"/>
              <a:t>The</a:t>
            </a:r>
            <a:r>
              <a:rPr lang="en-US" sz="12800" dirty="0" smtClean="0"/>
              <a:t> </a:t>
            </a:r>
            <a:r>
              <a:rPr lang="en-US" sz="12800" b="1" dirty="0">
                <a:solidFill>
                  <a:srgbClr val="0070C0"/>
                </a:solidFill>
              </a:rPr>
              <a:t>Z</a:t>
            </a:r>
            <a:r>
              <a:rPr lang="en-US" sz="12800" b="1" dirty="0">
                <a:solidFill>
                  <a:srgbClr val="00B050"/>
                </a:solidFill>
              </a:rPr>
              <a:t>O</a:t>
            </a:r>
            <a:r>
              <a:rPr lang="en-US" sz="12800" b="1" dirty="0">
                <a:solidFill>
                  <a:srgbClr val="FFFF00"/>
                </a:solidFill>
              </a:rPr>
              <a:t>N</a:t>
            </a:r>
            <a:r>
              <a:rPr lang="en-US" sz="12800" b="1" dirty="0">
                <a:solidFill>
                  <a:srgbClr val="FF0000"/>
                </a:solidFill>
              </a:rPr>
              <a:t>E</a:t>
            </a:r>
            <a:r>
              <a:rPr lang="en-US" sz="12800" b="1" dirty="0"/>
              <a:t>S of Regulation®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86987"/>
            <a:ext cx="8458200" cy="6538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Tools and</a:t>
            </a:r>
            <a:r>
              <a:rPr lang="en-US" b="1" dirty="0" smtClean="0">
                <a:solidFill>
                  <a:srgbClr val="0070C0"/>
                </a:solidFill>
              </a:rPr>
              <a:t> 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S</a:t>
            </a:r>
            <a:r>
              <a:rPr lang="en-US" dirty="0" smtClean="0"/>
              <a:t> Visuals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524000"/>
            <a:ext cx="7385746" cy="4424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Tools and</a:t>
            </a:r>
            <a:r>
              <a:rPr lang="en-US" b="1" dirty="0" smtClean="0">
                <a:solidFill>
                  <a:srgbClr val="0070C0"/>
                </a:solidFill>
              </a:rPr>
              <a:t> 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S</a:t>
            </a:r>
            <a:r>
              <a:rPr lang="en-US" dirty="0" smtClean="0"/>
              <a:t> Visuals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752600"/>
            <a:ext cx="8211072" cy="4067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There is no such thing as a bad </a:t>
            </a:r>
            <a:r>
              <a:rPr lang="en-US" b="1" dirty="0" smtClean="0">
                <a:solidFill>
                  <a:srgbClr val="0070C0"/>
                </a:solidFill>
              </a:rPr>
              <a:t>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It is important to note that everyone experiences all of the zones—the Red and Yellow Zones are not the “bad” or “naughty” zones. </a:t>
            </a:r>
          </a:p>
          <a:p>
            <a:r>
              <a:rPr lang="en-US" sz="4000" dirty="0" smtClean="0"/>
              <a:t>All </a:t>
            </a:r>
            <a:r>
              <a:rPr lang="en-US" sz="4000" dirty="0" smtClean="0"/>
              <a:t>of the zones are expected at one time or another. </a:t>
            </a:r>
          </a:p>
        </p:txBody>
      </p:sp>
    </p:spTree>
    <p:extLst>
      <p:ext uri="{BB962C8B-B14F-4D97-AF65-F5344CB8AC3E}">
        <p14:creationId xmlns:p14="http://schemas.microsoft.com/office/powerpoint/2010/main" val="114262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17" t="30275" r="30047" b="9046"/>
          <a:stretch/>
        </p:blipFill>
        <p:spPr bwMode="auto">
          <a:xfrm>
            <a:off x="457200" y="8837"/>
            <a:ext cx="8229601" cy="682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3545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70C0"/>
                </a:solidFill>
              </a:rPr>
              <a:t>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S </a:t>
            </a:r>
            <a:r>
              <a:rPr lang="en-US" dirty="0" smtClean="0"/>
              <a:t>Lesson Plans and Videos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1">
              <a:buFont typeface="Arial" pitchFamily="34" charset="0"/>
              <a:buChar char="•"/>
            </a:pPr>
            <a:r>
              <a:rPr lang="en-US" dirty="0" smtClean="0"/>
              <a:t>Here is a video on what it looks like to be in the Blue Zone (Barbie crying and upset): </a:t>
            </a:r>
            <a:r>
              <a:rPr lang="en-US" u="sng" dirty="0" smtClean="0">
                <a:hlinkClick r:id="rId3"/>
              </a:rPr>
              <a:t>http://www.youtube.com/watch?v=a5ze5PfDEzI&amp;index=2&amp;list=PL87B22B04EC463D3B</a:t>
            </a:r>
            <a:r>
              <a:rPr lang="en-US" dirty="0" smtClean="0"/>
              <a:t> 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Here is a video on what it looks like to be in the Green Zone: (Finding </a:t>
            </a:r>
            <a:r>
              <a:rPr lang="en-US" dirty="0" err="1" smtClean="0"/>
              <a:t>Nemo</a:t>
            </a:r>
            <a:r>
              <a:rPr lang="en-US" dirty="0" smtClean="0"/>
              <a:t>: Just Keep Swimming): </a:t>
            </a:r>
            <a:r>
              <a:rPr lang="en-US" u="sng" dirty="0" smtClean="0">
                <a:hlinkClick r:id="rId4"/>
              </a:rPr>
              <a:t>https://www.youtube.com/watch?v=sB6W2VAx2J8</a:t>
            </a:r>
            <a:r>
              <a:rPr lang="en-US" dirty="0" smtClean="0"/>
              <a:t> 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Here is a video on what it looks like to be in the Yellow Zone (Mike’s New Car): </a:t>
            </a:r>
            <a:r>
              <a:rPr lang="en-US" u="sng" dirty="0">
                <a:hlinkClick r:id="rId5"/>
              </a:rPr>
              <a:t>https://</a:t>
            </a:r>
            <a:r>
              <a:rPr lang="en-US" u="sng" dirty="0" smtClean="0">
                <a:hlinkClick r:id="rId5"/>
              </a:rPr>
              <a:t>www.youtube.com/watch?v=zfC_GuHiP68</a:t>
            </a:r>
            <a:endParaRPr lang="en-US" u="sng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Here is a video on what it looks like to be in the Red Zone (Lucy mad in Charlie Brown): </a:t>
            </a:r>
            <a:r>
              <a:rPr lang="en-US" u="sng" dirty="0" smtClean="0">
                <a:hlinkClick r:id="rId6"/>
              </a:rPr>
              <a:t>http://www.youtube.com/watch?v=pq9hBEvFNlM&amp;list=PLD7C6A74DFECE6B3F&amp;index=1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28600"/>
            <a:ext cx="8458200" cy="6588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Tools and</a:t>
            </a:r>
            <a:r>
              <a:rPr lang="en-US" b="1" dirty="0" smtClean="0">
                <a:solidFill>
                  <a:srgbClr val="0070C0"/>
                </a:solidFill>
              </a:rPr>
              <a:t> 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S</a:t>
            </a:r>
            <a:r>
              <a:rPr lang="en-US" dirty="0" smtClean="0"/>
              <a:t> Visuals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616" y="1295400"/>
            <a:ext cx="8344584" cy="5255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Tools and</a:t>
            </a:r>
            <a:r>
              <a:rPr lang="en-US" b="1" dirty="0" smtClean="0">
                <a:solidFill>
                  <a:srgbClr val="0070C0"/>
                </a:solidFill>
              </a:rPr>
              <a:t> 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S</a:t>
            </a:r>
            <a:r>
              <a:rPr lang="en-US" dirty="0" smtClean="0"/>
              <a:t> Visuals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058437"/>
            <a:ext cx="7391400" cy="579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957</TotalTime>
  <Words>185</Words>
  <Application>Microsoft Office PowerPoint</Application>
  <PresentationFormat>On-screen Show (4:3)</PresentationFormat>
  <Paragraphs>19</Paragraphs>
  <Slides>10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The ZONES of Regulation® </vt:lpstr>
      <vt:lpstr>PowerPoint Presentation</vt:lpstr>
      <vt:lpstr>Other Tools and ZONES Visuals</vt:lpstr>
      <vt:lpstr>Other Tools and ZONES Visuals</vt:lpstr>
      <vt:lpstr>There is no such thing as a bad ZONE.</vt:lpstr>
      <vt:lpstr>PowerPoint Presentation</vt:lpstr>
      <vt:lpstr>ZONES Lesson Plans and Videos</vt:lpstr>
      <vt:lpstr>PowerPoint Presentation</vt:lpstr>
      <vt:lpstr>Other Tools and ZONES Visuals</vt:lpstr>
      <vt:lpstr>Other Tools and ZONES Visuals</vt:lpstr>
    </vt:vector>
  </TitlesOfParts>
  <Company>NHSD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ZONES of Regulation®</dc:title>
  <dc:creator>NHSD</dc:creator>
  <cp:lastModifiedBy>ICT Department</cp:lastModifiedBy>
  <cp:revision>64</cp:revision>
  <cp:lastPrinted>2017-02-20T21:42:37Z</cp:lastPrinted>
  <dcterms:created xsi:type="dcterms:W3CDTF">2016-01-25T14:06:38Z</dcterms:created>
  <dcterms:modified xsi:type="dcterms:W3CDTF">2021-01-14T15:43:31Z</dcterms:modified>
</cp:coreProperties>
</file>