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61" r:id="rId5"/>
    <p:sldId id="257" r:id="rId6"/>
    <p:sldId id="258" r:id="rId7"/>
    <p:sldId id="266" r:id="rId8"/>
    <p:sldId id="267" r:id="rId9"/>
    <p:sldId id="262" r:id="rId10"/>
    <p:sldId id="263" r:id="rId11"/>
    <p:sldId id="264" r:id="rId12"/>
    <p:sldId id="265" r:id="rId13"/>
    <p:sldId id="271" r:id="rId14"/>
    <p:sldId id="272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108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/>
              <a:t>8</a:t>
            </a:r>
            <a:r>
              <a:rPr lang="en-GB" u="sng" dirty="0" smtClean="0"/>
              <a:t>.2.21</a:t>
            </a:r>
            <a:br>
              <a:rPr lang="en-GB" u="sng" dirty="0" smtClean="0"/>
            </a:br>
            <a:r>
              <a:rPr lang="en-GB" u="sng" dirty="0" smtClean="0"/>
              <a:t>LO: Adding Lengths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25" t="22267" r="11500" b="18666"/>
          <a:stretch/>
        </p:blipFill>
        <p:spPr>
          <a:xfrm>
            <a:off x="1975104" y="1033271"/>
            <a:ext cx="8467344" cy="529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817511" y="3194755"/>
            <a:ext cx="4955823" cy="83537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249" t="14000" r="51251" b="18934"/>
          <a:stretch/>
        </p:blipFill>
        <p:spPr>
          <a:xfrm>
            <a:off x="3044952" y="0"/>
            <a:ext cx="576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750" t="15600" r="17650" b="19067"/>
          <a:stretch/>
        </p:blipFill>
        <p:spPr>
          <a:xfrm>
            <a:off x="3328416" y="27343"/>
            <a:ext cx="5687568" cy="683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175" t="14666" r="51100" b="20801"/>
          <a:stretch/>
        </p:blipFill>
        <p:spPr>
          <a:xfrm>
            <a:off x="3200400" y="0"/>
            <a:ext cx="5989320" cy="685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0925" t="14800" r="16900" b="18534"/>
          <a:stretch/>
        </p:blipFill>
        <p:spPr>
          <a:xfrm>
            <a:off x="3328416" y="0"/>
            <a:ext cx="5870448" cy="68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400" t="22800" r="22675" b="42800"/>
          <a:stretch/>
        </p:blipFill>
        <p:spPr>
          <a:xfrm>
            <a:off x="3209544" y="136476"/>
            <a:ext cx="7004304" cy="4116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4850" t="57333" r="23875" b="25200"/>
          <a:stretch/>
        </p:blipFill>
        <p:spPr>
          <a:xfrm>
            <a:off x="3209543" y="4462272"/>
            <a:ext cx="6985737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925" t="74400" r="23275" b="6933"/>
          <a:stretch/>
        </p:blipFill>
        <p:spPr>
          <a:xfrm>
            <a:off x="3154680" y="144385"/>
            <a:ext cx="8010144" cy="26448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4400" t="22533" r="22675" b="54266"/>
          <a:stretch/>
        </p:blipFill>
        <p:spPr>
          <a:xfrm>
            <a:off x="3136392" y="3291840"/>
            <a:ext cx="8028432" cy="318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5600" t="45867" r="22450" b="42266"/>
          <a:stretch/>
        </p:blipFill>
        <p:spPr>
          <a:xfrm>
            <a:off x="3337559" y="320040"/>
            <a:ext cx="8140831" cy="17007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550" t="58799" r="22450" b="6534"/>
          <a:stretch/>
        </p:blipFill>
        <p:spPr>
          <a:xfrm>
            <a:off x="3337559" y="2642616"/>
            <a:ext cx="6592120" cy="389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925" t="24000" r="22900" b="28000"/>
          <a:stretch/>
        </p:blipFill>
        <p:spPr>
          <a:xfrm>
            <a:off x="3136392" y="246887"/>
            <a:ext cx="7443216" cy="624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653" y="141190"/>
            <a:ext cx="10041294" cy="1325563"/>
          </a:xfrm>
        </p:spPr>
        <p:txBody>
          <a:bodyPr/>
          <a:lstStyle/>
          <a:p>
            <a:r>
              <a:rPr lang="en-GB" dirty="0" smtClean="0"/>
              <a:t>Discussion Question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2408"/>
          <a:stretch/>
        </p:blipFill>
        <p:spPr>
          <a:xfrm>
            <a:off x="2027319" y="1690688"/>
            <a:ext cx="8137362" cy="479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577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389" y="365125"/>
            <a:ext cx="9285222" cy="618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29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400" t="34714" r="26763" b="27857"/>
          <a:stretch/>
        </p:blipFill>
        <p:spPr>
          <a:xfrm>
            <a:off x="1380743" y="996696"/>
            <a:ext cx="9459433" cy="415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688712" y="1690688"/>
            <a:ext cx="2507615" cy="363264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8.2.21 LO: Adding Lengths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Discussion Question</vt:lpstr>
      <vt:lpstr>PowerPoint Presentation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18</cp:revision>
  <dcterms:created xsi:type="dcterms:W3CDTF">2021-01-25T10:37:31Z</dcterms:created>
  <dcterms:modified xsi:type="dcterms:W3CDTF">2021-02-04T15:42:03Z</dcterms:modified>
</cp:coreProperties>
</file>