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9" r:id="rId4"/>
    <p:sldId id="261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12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1933303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10</a:t>
            </a:r>
            <a:r>
              <a:rPr lang="en-GB" u="sng" dirty="0" smtClean="0"/>
              <a:t>.2.21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LO: </a:t>
            </a:r>
            <a:r>
              <a:rPr lang="en-GB" u="sng" dirty="0" smtClean="0"/>
              <a:t>Subtracting</a:t>
            </a:r>
            <a:r>
              <a:rPr lang="en-GB" u="sng" dirty="0" smtClean="0"/>
              <a:t> Lengths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5476" t="22133" r="12250" b="18934"/>
          <a:stretch/>
        </p:blipFill>
        <p:spPr>
          <a:xfrm>
            <a:off x="1645920" y="658368"/>
            <a:ext cx="9281160" cy="588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337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550" t="13867" r="49675" b="20933"/>
          <a:stretch/>
        </p:blipFill>
        <p:spPr>
          <a:xfrm>
            <a:off x="3017520" y="-1"/>
            <a:ext cx="6126480" cy="685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0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1300" t="16000" r="17050" b="19067"/>
          <a:stretch/>
        </p:blipFill>
        <p:spPr>
          <a:xfrm>
            <a:off x="3172968" y="0"/>
            <a:ext cx="59527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709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250" t="14133" r="52900" b="49067"/>
          <a:stretch/>
        </p:blipFill>
        <p:spPr>
          <a:xfrm>
            <a:off x="-82296" y="-64009"/>
            <a:ext cx="5879592" cy="40773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8000" t="51733" r="52000" b="18667"/>
          <a:stretch/>
        </p:blipFill>
        <p:spPr>
          <a:xfrm>
            <a:off x="5585254" y="3191256"/>
            <a:ext cx="6606746" cy="366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62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825" t="14799" r="17350" b="19201"/>
          <a:stretch/>
        </p:blipFill>
        <p:spPr>
          <a:xfrm>
            <a:off x="3310128" y="0"/>
            <a:ext cx="56942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748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8" y="22143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6200" t="22666" r="22600" b="56533"/>
          <a:stretch/>
        </p:blipFill>
        <p:spPr>
          <a:xfrm>
            <a:off x="3529584" y="120531"/>
            <a:ext cx="6574536" cy="24654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8000" t="43200" r="22750" b="35467"/>
          <a:stretch/>
        </p:blipFill>
        <p:spPr>
          <a:xfrm>
            <a:off x="3529583" y="3182112"/>
            <a:ext cx="6552819" cy="2688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596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7" y="148931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7514" t="63347" r="22433" b="6374"/>
          <a:stretch/>
        </p:blipFill>
        <p:spPr>
          <a:xfrm>
            <a:off x="2075687" y="1280159"/>
            <a:ext cx="8597537" cy="488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089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94" y="22143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4850" t="25067" r="22750" b="45333"/>
          <a:stretch/>
        </p:blipFill>
        <p:spPr>
          <a:xfrm>
            <a:off x="2004254" y="1546997"/>
            <a:ext cx="8683340" cy="446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6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143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5075" t="53999" r="23050" b="5734"/>
          <a:stretch/>
        </p:blipFill>
        <p:spPr>
          <a:xfrm>
            <a:off x="2889504" y="1362456"/>
            <a:ext cx="7257672" cy="515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2167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8" y="215855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5450" t="22533" r="23200" b="30667"/>
          <a:stretch/>
        </p:blipFill>
        <p:spPr>
          <a:xfrm>
            <a:off x="3145536" y="704900"/>
            <a:ext cx="6979162" cy="5860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06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5675" t="69599" r="23125" b="6268"/>
          <a:stretch/>
        </p:blipFill>
        <p:spPr>
          <a:xfrm>
            <a:off x="2185416" y="1847088"/>
            <a:ext cx="8637594" cy="3758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031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350" t="29733" r="26800" b="24000"/>
          <a:stretch/>
        </p:blipFill>
        <p:spPr>
          <a:xfrm>
            <a:off x="2020824" y="557783"/>
            <a:ext cx="8394192" cy="4565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9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4705064" y="1392364"/>
            <a:ext cx="2781872" cy="428606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82716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10</Words>
  <Application>Microsoft Office PowerPoint</Application>
  <PresentationFormat>Widescreen</PresentationFormat>
  <Paragraphs>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10.2.21 LO: Subtracting Lengths  </vt:lpstr>
      <vt:lpstr>PowerPoint Presentation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40</cp:revision>
  <dcterms:created xsi:type="dcterms:W3CDTF">2021-01-25T10:37:31Z</dcterms:created>
  <dcterms:modified xsi:type="dcterms:W3CDTF">2021-02-03T17:09:20Z</dcterms:modified>
</cp:coreProperties>
</file>