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0" r:id="rId2"/>
    <p:sldId id="265" r:id="rId3"/>
    <p:sldId id="266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166812" y="1066800"/>
            <a:ext cx="8534400" cy="3615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 smtClean="0"/>
              <a:t>Lesson 4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16125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28601" y="177800"/>
            <a:ext cx="11734800" cy="6680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If they could fix the  tiles on the  roof, if they could paint the timber white, if they could plant new trees, then it would  be home again. </a:t>
            </a:r>
          </a:p>
          <a:p>
            <a:pPr marL="0" indent="0">
              <a:buNone/>
            </a:pP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Sophie asked, “We’re really going to do this, aren’t we?”</a:t>
            </a:r>
          </a:p>
          <a:p>
            <a:pPr marL="0" indent="0">
              <a:buNone/>
            </a:pP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As Sophie stirred the paint, she listened  to nails being hammered, wood being sawed and contented whistling, and that was her reply.</a:t>
            </a:r>
            <a:endParaRPr lang="en-GB" sz="4400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516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455611" y="330200"/>
            <a:ext cx="11482389" cy="629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400" smtClean="0">
                <a:solidFill>
                  <a:schemeClr val="bg1"/>
                </a:solidFill>
                <a:latin typeface="Letter-join 8" panose="02000805000000020003" pitchFamily="50" charset="0"/>
              </a:rPr>
              <a:t>Two years </a:t>
            </a: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later, after an enormous amount of hard work, the house was as good as new. Under the sun-kissed skies, Dad hugged Mum tight. Giggling in the field, a family played – a boy with a red aeroplane, a laughing girl and a loyal dog. As the crow glided away, it saw a house with a blue rood, white timber and surrounded by flowers. Above the  patchwork landscape, the crow knew they had done it.</a:t>
            </a:r>
            <a:endParaRPr lang="en-GB" sz="4400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41283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41</TotalTime>
  <Words>163</Words>
  <Application>Microsoft Office PowerPoint</Application>
  <PresentationFormat>Widescreen</PresentationFormat>
  <Paragraphs>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Century Gothic</vt:lpstr>
      <vt:lpstr>Letter-join 8</vt:lpstr>
      <vt:lpstr>Wingdings 3</vt:lpstr>
      <vt:lpstr>Slice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18</cp:revision>
  <dcterms:created xsi:type="dcterms:W3CDTF">2020-12-15T18:46:33Z</dcterms:created>
  <dcterms:modified xsi:type="dcterms:W3CDTF">2021-01-19T08:14:00Z</dcterms:modified>
</cp:coreProperties>
</file>