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979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9580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1912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661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90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707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450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616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7739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00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835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5DF63-6FC2-4249-976F-954FB2BCE973}" type="datetimeFigureOut">
              <a:rPr lang="en-GB" smtClean="0"/>
              <a:t>23/02/2021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52BA1-6908-41A3-BE55-5D44DFEF7A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4007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27022" y="0"/>
            <a:ext cx="5714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8336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1867" y="0"/>
            <a:ext cx="57003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25172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155" y="10210"/>
            <a:ext cx="5817481" cy="6847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4700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3155" y="0"/>
            <a:ext cx="5747280" cy="686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4105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067" y="12460"/>
            <a:ext cx="5608814" cy="684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7010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5046" y="0"/>
            <a:ext cx="558289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821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7938" y="-22578"/>
            <a:ext cx="5768047" cy="6880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5587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5112" y="22527"/>
            <a:ext cx="6049786" cy="6835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501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0890" y="18799"/>
            <a:ext cx="5829300" cy="6839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95925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8577" y="-37866"/>
            <a:ext cx="4921957" cy="6895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192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1201" y="0"/>
            <a:ext cx="550395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606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9600" y="0"/>
            <a:ext cx="5565422" cy="685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87842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3588" y="0"/>
            <a:ext cx="54426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106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0347" y="0"/>
            <a:ext cx="583223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944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89868" y="1678601"/>
            <a:ext cx="4867098" cy="3432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5645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0407" y="1860903"/>
            <a:ext cx="7706030" cy="3399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305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0</Words>
  <Application>Microsoft Office PowerPoint</Application>
  <PresentationFormat>Widescreen</PresentationFormat>
  <Paragraphs>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Dolman WOP</dc:creator>
  <cp:lastModifiedBy>C Dolman WOP</cp:lastModifiedBy>
  <cp:revision>10</cp:revision>
  <dcterms:created xsi:type="dcterms:W3CDTF">2021-02-23T21:40:26Z</dcterms:created>
  <dcterms:modified xsi:type="dcterms:W3CDTF">2021-02-23T21:51:45Z</dcterms:modified>
</cp:coreProperties>
</file>