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69" r:id="rId4"/>
    <p:sldId id="270" r:id="rId5"/>
    <p:sldId id="27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412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8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7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23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175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84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2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0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52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30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09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1421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54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6965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4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175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76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16548A8-9FDC-4B12-B5F3-86F8FFEBEF82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CBEEA71-AAD2-45B4-9298-04B4D25B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514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kXsYqIQ6lR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 smtClean="0"/>
              <a:t>Lesson 4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59786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5080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feeling sentence.  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Sophie turned away as a tear of devastation rolled down her cheek.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711001"/>
            <a:ext cx="4195998" cy="3146999"/>
          </a:xfrm>
        </p:spPr>
      </p:pic>
    </p:spTree>
    <p:extLst>
      <p:ext uri="{BB962C8B-B14F-4D97-AF65-F5344CB8AC3E}">
        <p14:creationId xmlns:p14="http://schemas.microsoft.com/office/powerpoint/2010/main" val="401303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8601" y="5842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complex sentence.  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If they could fix the tiles on the rood, if they could paint the timber white, if they could plant new trees, then it would be a home again.</a:t>
            </a: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200" y="3600448"/>
            <a:ext cx="4241800" cy="3181351"/>
          </a:xfrm>
        </p:spPr>
      </p:pic>
    </p:spTree>
    <p:extLst>
      <p:ext uri="{BB962C8B-B14F-4D97-AF65-F5344CB8AC3E}">
        <p14:creationId xmlns:p14="http://schemas.microsoft.com/office/powerpoint/2010/main" val="2577313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8601" y="584200"/>
            <a:ext cx="11531599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an inflected question.  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Sophie asked, “We’re really going to do this, aren’t we?”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3269625"/>
            <a:ext cx="480060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48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54001" y="329575"/>
            <a:ext cx="11531599" cy="520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u="sng" dirty="0">
                <a:solidFill>
                  <a:schemeClr val="bg1"/>
                </a:solidFill>
                <a:latin typeface="Letter-join 8" panose="02000805000000020003" pitchFamily="50" charset="0"/>
                <a:hlinkClick r:id="rId2"/>
              </a:rPr>
              <a:t>https://</a:t>
            </a:r>
            <a:r>
              <a:rPr lang="en-GB" sz="2400" u="sng" dirty="0" smtClean="0">
                <a:solidFill>
                  <a:schemeClr val="bg1"/>
                </a:solidFill>
                <a:latin typeface="Letter-join 8" panose="02000805000000020003" pitchFamily="50" charset="0"/>
                <a:hlinkClick r:id="rId2"/>
              </a:rPr>
              <a:t>www.youtube.com/watch?v=kXsYqIQ6lRw</a:t>
            </a:r>
            <a:r>
              <a:rPr lang="en-GB" sz="24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 </a:t>
            </a:r>
            <a:endParaRPr lang="en-GB" sz="24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u="sng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Create a sound sentence.</a:t>
            </a:r>
          </a:p>
          <a:p>
            <a:pPr marL="0" indent="0">
              <a:buNone/>
            </a:pP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r>
              <a:rPr lang="en-GB" sz="4100" dirty="0" smtClean="0">
                <a:solidFill>
                  <a:schemeClr val="bg1"/>
                </a:solidFill>
                <a:latin typeface="Letter-join 8" panose="02000805000000020003" pitchFamily="50" charset="0"/>
              </a:rPr>
              <a:t>As Sophie stirred the paint, she listened to nails being hammered, wood being sawed and contented whistling, and that was her reply.</a:t>
            </a:r>
            <a:endParaRPr lang="en-GB" sz="41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  <a:p>
            <a:pPr marL="0" indent="0">
              <a:buNone/>
            </a:pPr>
            <a:endParaRPr lang="en-GB" sz="4000" u="sng" dirty="0">
              <a:solidFill>
                <a:schemeClr val="bg1"/>
              </a:solidFill>
              <a:latin typeface="Letter-join 8" panose="020008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600" y="4374525"/>
            <a:ext cx="3327400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18504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</TotalTime>
  <Words>110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Century Gothic</vt:lpstr>
      <vt:lpstr>Letter-join 8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3</cp:revision>
  <dcterms:created xsi:type="dcterms:W3CDTF">2021-01-15T13:40:12Z</dcterms:created>
  <dcterms:modified xsi:type="dcterms:W3CDTF">2021-01-15T13:43:40Z</dcterms:modified>
</cp:coreProperties>
</file>