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xmlns="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xmlns="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xmlns="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xmlns="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xmlns="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xmlns="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xmlns="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xmlns="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xmlns="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xmlns="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xmlns="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xmlns="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xmlns="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xmlns="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xmlns="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xmlns="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xmlns="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xmlns="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xmlns="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xmlns="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8" ma:contentTypeDescription="Create a new document." ma:contentTypeScope="" ma:versionID="79ab5d0d00599eb2dcb820aa77645a7f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7c6e2d777e31003b7132ee47f24aee82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4030C6-7512-407A-B6BF-B88CFD99172A}"/>
</file>

<file path=customXml/itemProps2.xml><?xml version="1.0" encoding="utf-8"?>
<ds:datastoreItem xmlns:ds="http://schemas.openxmlformats.org/officeDocument/2006/customXml" ds:itemID="{C8B1A278-3C94-44F0-81FA-7EDDB246BAA9}"/>
</file>

<file path=customXml/itemProps3.xml><?xml version="1.0" encoding="utf-8"?>
<ds:datastoreItem xmlns:ds="http://schemas.openxmlformats.org/officeDocument/2006/customXml" ds:itemID="{B769BA5C-7483-4321-B1FC-FC7658A016A6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153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ICT Department</cp:lastModifiedBy>
  <cp:revision>16</cp:revision>
  <dcterms:created xsi:type="dcterms:W3CDTF">2019-04-11T13:37:23Z</dcterms:created>
  <dcterms:modified xsi:type="dcterms:W3CDTF">2020-05-11T10:54:19Z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