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>
      <p:cViewPr varScale="1">
        <p:scale>
          <a:sx n="90" d="100"/>
          <a:sy n="90" d="100"/>
        </p:scale>
        <p:origin x="232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31B09-8CF9-2048-961B-DA3C1F5CF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DA50F8-A34A-564D-A6AA-BA0A5D6E2F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A47E3-625A-CE49-A757-6420876DD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ED20C-CEB6-E242-8516-7A5724E3C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3FE87-BB50-1F43-BECA-E65B562BB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736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1DFA4-408A-D340-AE5E-263C43F37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30457-C5C5-0D4A-8EB5-B7263DD5A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D6BF5-CF8D-8D48-96BC-565C5F5C1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D6419-A8E7-FB49-A138-8DE1E841E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7121B-5892-0C43-9670-99F950294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038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C1B4C-448E-6548-8567-578943513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0E8EA-9174-3E42-B669-CBFC8E28C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4E070-411B-834C-B802-EE11DA8FB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C9699-9922-1E49-9576-ECF5CA982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191C7-BEFC-9145-977A-47A07BCBF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55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4ECDF-1065-C94B-BAB6-38AF2EC60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B07D0-C5C1-6348-804F-CF1156BB85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F018B7-36BC-8648-884D-00EC76CBDE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9899FD-A14B-DF41-B1B1-BE90A0787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919C64-FC69-594D-8F51-93741309A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BDC34-B9AC-E047-A437-7263FC35D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180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32721-409A-E249-A463-5716C457E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07C4A-16E8-3E4B-A410-2587A1E73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38579-4C80-F24D-9E6B-4014E2CAF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9F5293-5216-5C4B-A410-4B2ED4512E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295DA4-1EC1-7F4A-B741-FF91CFCB6A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A8ACAB-DA4E-A24F-B726-E2E5DE84D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B3C32A-617D-E946-844B-B2426E7EC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481EC8-E44D-B04F-9D05-CB8891179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48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B54E5-A20E-4946-8C24-18C3791BF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DB7775-B503-BD4F-87AB-FED914985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325B9D-E897-CB47-8A13-4786D9E5E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4F1306-745E-BA40-9CD1-840A6CDD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69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6DDD9F-5AB9-7546-95E0-2836AC97C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FD1109-E03D-9C4B-B2CB-314FAAF1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7E5024-DFD7-1F48-B55D-5C5B2FC09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402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2934-6DEA-CE4D-AFA5-3F1460ED5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3C9A3-B816-8B47-9BFC-56524117A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3B9D1-39D3-6841-923E-1C4707FA7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B899-7062-2742-9DA9-DDDB540D5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989821-F64D-0640-8311-976D076D0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BD7D5C-350E-F743-BC6C-17542B631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4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CCA95-F2E7-3941-9687-2791EC579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34F9C8-11EE-BC4A-8605-4D6A747EF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64896B-5D5B-CA4A-B808-9065B9B46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3047E-581B-0145-8D34-A6B821A72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7CA11C-CEBB-5B4E-BD50-4DBA54A34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6971D-0EED-D84F-A97A-2CE8A575A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879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37FD5-EE7E-514D-87BF-8E6AD1020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480101-DDAA-A74F-8D86-7D9048DFCB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1EE964-1C1E-CD4E-AD70-BFF438C3A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54110-5C83-EB4F-A5DA-05FA3E7F9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7194C-A119-004A-BC4C-BB1B3425E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686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71212C-E8C4-0D4C-9EA7-EC6BF36262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8FF809-E84E-0948-8490-DB8C89111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E46527-1651-264C-A4E1-C6BC809AA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10BB65-21CB-4B40-B2EB-92242690A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38EFB-0DC2-D84C-BFEA-DE2971422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503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E162F4-C6CF-0C42-826C-88BCA0D06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26959-28BC-1C4F-AFBF-2A23708642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88A8E-27DC-D74B-B89A-21C802488C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ABF7-4143-5D47-A1AE-E98320A1F978}" type="datetimeFigureOut">
              <a:rPr lang="en-US" smtClean="0"/>
              <a:t>1/28/21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8E0C2-991A-E147-924C-33BDB777CA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1641A-1B66-874D-89DA-6A03D6E5F4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D4924-1E6E-8F4C-A237-76BC68AD6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53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ottle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flying-bird-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iced-cupcake-jpg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urgreentable.blogspot.com/2011_11_01_archive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spring-flowers-jpg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206472-334D-DF4C-A269-6ADD7FF89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817" y="2770632"/>
            <a:ext cx="4672584" cy="2101070"/>
          </a:xfrm>
        </p:spPr>
        <p:txBody>
          <a:bodyPr anchor="t">
            <a:normAutofit/>
          </a:bodyPr>
          <a:lstStyle/>
          <a:p>
            <a:pPr algn="l"/>
            <a:r>
              <a:rPr lang="en-US" sz="4400">
                <a:solidFill>
                  <a:srgbClr val="000000"/>
                </a:solidFill>
              </a:rPr>
              <a:t>Subtraction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1C7E01-2F27-624E-AAAF-5282EC0687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0122" y="1938528"/>
            <a:ext cx="4672280" cy="838831"/>
          </a:xfrm>
        </p:spPr>
        <p:txBody>
          <a:bodyPr anchor="b">
            <a:normAutofit/>
          </a:bodyPr>
          <a:lstStyle/>
          <a:p>
            <a:pPr algn="l"/>
            <a:r>
              <a:rPr lang="en-US" sz="1800">
                <a:solidFill>
                  <a:srgbClr val="000000"/>
                </a:solidFill>
              </a:rPr>
              <a:t>L.O. Solve word problems.</a:t>
            </a:r>
          </a:p>
        </p:txBody>
      </p:sp>
      <p:sp>
        <p:nvSpPr>
          <p:cNvPr id="13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oy plastic numbers">
            <a:extLst>
              <a:ext uri="{FF2B5EF4-FFF2-40B4-BE49-F238E27FC236}">
                <a16:creationId xmlns:a16="http://schemas.microsoft.com/office/drawing/2014/main" id="{90FAA942-7C62-4727-B46A-D8925D885A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917" r="24078" b="1"/>
          <a:stretch/>
        </p:blipFill>
        <p:spPr>
          <a:xfrm>
            <a:off x="6893318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87764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1B9410-A2F3-084E-8E23-C1FCDE6DD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38328"/>
            <a:ext cx="3877056" cy="22494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How can we ‘take away’ ?</a:t>
            </a:r>
          </a:p>
        </p:txBody>
      </p:sp>
      <p:pic>
        <p:nvPicPr>
          <p:cNvPr id="2050" name="Picture 2" descr="End of Week 8 | P1-Determination 2014">
            <a:extLst>
              <a:ext uri="{FF2B5EF4-FFF2-40B4-BE49-F238E27FC236}">
                <a16:creationId xmlns:a16="http://schemas.microsoft.com/office/drawing/2014/main" id="{4D341084-0442-BF49-A6B0-7EE4EFCED39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9001" y="838313"/>
            <a:ext cx="4416894" cy="159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4 Different Ways To Teach Subtraction To Beginners - MegaWorkbook">
            <a:extLst>
              <a:ext uri="{FF2B5EF4-FFF2-40B4-BE49-F238E27FC236}">
                <a16:creationId xmlns:a16="http://schemas.microsoft.com/office/drawing/2014/main" id="{5431F508-D3EB-014B-B9F5-4F82797C5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3781" y="3746752"/>
            <a:ext cx="5702113" cy="196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951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A26E0E-4EEB-3046-991C-DD4E78136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If you had 10 bottles and 3 of them smashed, how many of them would you have left?</a:t>
            </a:r>
          </a:p>
        </p:txBody>
      </p:sp>
      <p:pic>
        <p:nvPicPr>
          <p:cNvPr id="4" name="Content Placeholder 3" descr="Bottle - Wikipedia">
            <a:extLst>
              <a:ext uri="{FF2B5EF4-FFF2-40B4-BE49-F238E27FC236}">
                <a16:creationId xmlns:a16="http://schemas.microsoft.com/office/drawing/2014/main" id="{5C3AD937-4167-8846-8E22-9CFE5F9D2095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2683" b="5146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22713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9C6F65-475F-F04B-BEE0-738A01697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If you had 8 birds in your garden and 2 of them flew away, how many birds would you have left?</a:t>
            </a:r>
          </a:p>
        </p:txBody>
      </p:sp>
      <p:pic>
        <p:nvPicPr>
          <p:cNvPr id="7" name="Content Placeholder 6" descr="A bird with blue and yellow wings&#10;&#10;Description automatically generated with low confidence">
            <a:extLst>
              <a:ext uri="{FF2B5EF4-FFF2-40B4-BE49-F238E27FC236}">
                <a16:creationId xmlns:a16="http://schemas.microsoft.com/office/drawing/2014/main" id="{1952A4BF-09A4-1E4F-81D6-F97E9C342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419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15769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B992F5-D9E6-A746-A460-56DC33E4E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If you had 9 cakes and you ate 4 of them, how many would you have left? </a:t>
            </a:r>
          </a:p>
        </p:txBody>
      </p:sp>
      <p:pic>
        <p:nvPicPr>
          <p:cNvPr id="5" name="Content Placeholder 4" descr="A cupcake with a face on it&#10;&#10;Description automatically generated with medium confidence">
            <a:extLst>
              <a:ext uri="{FF2B5EF4-FFF2-40B4-BE49-F238E27FC236}">
                <a16:creationId xmlns:a16="http://schemas.microsoft.com/office/drawing/2014/main" id="{8172E92B-CE4F-E34C-B93E-E2CA2E546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517" r="-2" b="-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7332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FD4017-0800-754C-8C3D-30C6F2C9D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If you had 13 slices of pizza and 6 slices are eaten, how many slices would you have left?</a:t>
            </a:r>
          </a:p>
        </p:txBody>
      </p:sp>
      <p:pic>
        <p:nvPicPr>
          <p:cNvPr id="5" name="Content Placeholder 4" descr="A slice of pizza&#10;&#10;Description automatically generated with medium confidence">
            <a:extLst>
              <a:ext uri="{FF2B5EF4-FFF2-40B4-BE49-F238E27FC236}">
                <a16:creationId xmlns:a16="http://schemas.microsoft.com/office/drawing/2014/main" id="{FD42057B-BDDD-F541-B924-2564419FF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514" r="17276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71143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2A877-522D-F74D-A9A2-03EDC625C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If you had 15 flowers and you give 5 away, how many flowers would you have left?</a:t>
            </a:r>
          </a:p>
        </p:txBody>
      </p:sp>
      <p:pic>
        <p:nvPicPr>
          <p:cNvPr id="5" name="Content Placeholder 4" descr="A yellow flower with a bee on it&#10;&#10;Description automatically generated with medium confidence">
            <a:extLst>
              <a:ext uri="{FF2B5EF4-FFF2-40B4-BE49-F238E27FC236}">
                <a16:creationId xmlns:a16="http://schemas.microsoft.com/office/drawing/2014/main" id="{5EEEE4DA-CE3B-6540-90D9-DB4054073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420" r="38760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14639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7" name="Rectangle 69">
            <a:extLst>
              <a:ext uri="{FF2B5EF4-FFF2-40B4-BE49-F238E27FC236}">
                <a16:creationId xmlns:a16="http://schemas.microsoft.com/office/drawing/2014/main" id="{20D5D19D-0789-4518-B5DC-D47ADF69D2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9B6A7F-E6B5-0142-89CD-2BFF4F0A3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3130041"/>
            <a:ext cx="4036334" cy="238760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900" b="1" dirty="0">
                <a:latin typeface="Comic Sans MS" panose="030F0902030302020204" pitchFamily="66" charset="0"/>
              </a:rPr>
              <a:t>Tom catches 11 mice. 4 of the mice escape. How many does Tom have now</a:t>
            </a:r>
            <a:r>
              <a:rPr lang="en-US" sz="3400" b="1" dirty="0">
                <a:latin typeface="Comic Sans MS" panose="030F0902030302020204" pitchFamily="66" charset="0"/>
              </a:rPr>
              <a:t>?</a:t>
            </a:r>
          </a:p>
        </p:txBody>
      </p:sp>
      <p:grpSp>
        <p:nvGrpSpPr>
          <p:cNvPr id="1028" name="Group 71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5431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7" name="Rectangle 76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" name="Picture 1" descr="page1image66230368">
            <a:extLst>
              <a:ext uri="{FF2B5EF4-FFF2-40B4-BE49-F238E27FC236}">
                <a16:creationId xmlns:a16="http://schemas.microsoft.com/office/drawing/2014/main" id="{708207CF-2369-7246-AA99-C1559D1AD5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/>
          <a:stretch/>
        </p:blipFill>
        <p:spPr bwMode="auto">
          <a:xfrm>
            <a:off x="5922492" y="666728"/>
            <a:ext cx="5536001" cy="546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245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0BFA7-7094-1A48-920E-B9A1383A1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 task ……..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77DBBE1-6FB3-D74C-9C31-2B1FD219FB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950639"/>
              </p:ext>
            </p:extLst>
          </p:nvPr>
        </p:nvGraphicFramePr>
        <p:xfrm>
          <a:off x="3233420" y="2904014"/>
          <a:ext cx="5725160" cy="2194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910031041"/>
                    </a:ext>
                  </a:extLst>
                </a:gridCol>
                <a:gridCol w="2937510">
                  <a:extLst>
                    <a:ext uri="{9D8B030D-6E8A-4147-A177-3AD203B41FA5}">
                      <a16:colId xmlns:a16="http://schemas.microsoft.com/office/drawing/2014/main" val="3806911217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3600">
                          <a:effectLst/>
                        </a:rPr>
                        <a:t>14</a:t>
                      </a:r>
                      <a:endParaRPr lang="en-GB" sz="1200">
                        <a:effectLst/>
                      </a:endParaRPr>
                    </a:p>
                    <a:p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5398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n-GB" sz="3600" dirty="0">
                          <a:effectLst/>
                        </a:rPr>
                        <a:t>7</a:t>
                      </a:r>
                      <a:endParaRPr lang="en-GB" sz="1200" dirty="0">
                        <a:effectLst/>
                      </a:endParaRPr>
                    </a:p>
                    <a:p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                         </a:t>
                      </a:r>
                      <a:r>
                        <a:rPr lang="en-GB" sz="3600" dirty="0">
                          <a:effectLst/>
                        </a:rPr>
                        <a:t>    ?</a:t>
                      </a:r>
                      <a:endParaRPr lang="en-GB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50461014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779F70B-B581-B94F-ABF8-755815110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965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35">
            <a:extLst>
              <a:ext uri="{FF2B5EF4-FFF2-40B4-BE49-F238E27FC236}">
                <a16:creationId xmlns:a16="http://schemas.microsoft.com/office/drawing/2014/main" id="{68A4132F-DEC6-4332-A00C-A11AD4519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: Shape 37">
            <a:extLst>
              <a:ext uri="{FF2B5EF4-FFF2-40B4-BE49-F238E27FC236}">
                <a16:creationId xmlns:a16="http://schemas.microsoft.com/office/drawing/2014/main" id="{64965EAE-E41A-435F-B993-07E824B6C9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52F8994-E6D4-4311-9548-C3607BC43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D5C03C-E876-EA43-9348-B3214C281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>
            <a:normAutofit/>
          </a:bodyPr>
          <a:lstStyle/>
          <a:p>
            <a:r>
              <a:rPr lang="en-US" sz="3100">
                <a:latin typeface="Comic Sans MS" panose="030F0902030302020204" pitchFamily="66" charset="0"/>
              </a:rPr>
              <a:t>On the school web site there are two follow up activities.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FFFDD6E-0563-2244-A436-3DD734C5C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4142091" cy="3399518"/>
          </a:xfrm>
        </p:spPr>
        <p:txBody>
          <a:bodyPr>
            <a:normAutofit/>
          </a:bodyPr>
          <a:lstStyle/>
          <a:p>
            <a:r>
              <a:rPr lang="en-US" sz="2000" u="sng" dirty="0"/>
              <a:t>EXTRA CHALLENGE</a:t>
            </a:r>
          </a:p>
          <a:p>
            <a:r>
              <a:rPr lang="en-US" sz="2000" dirty="0"/>
              <a:t>Use number bonds to 20 to write subtraction facts.</a:t>
            </a:r>
          </a:p>
          <a:p>
            <a:r>
              <a:rPr lang="en-US" sz="2000" dirty="0" err="1"/>
              <a:t>Eg.</a:t>
            </a:r>
            <a:r>
              <a:rPr lang="en-US" sz="2000" dirty="0"/>
              <a:t>  20 – 7 = 13</a:t>
            </a:r>
          </a:p>
          <a:p>
            <a:r>
              <a:rPr lang="en-US" sz="2000" dirty="0"/>
              <a:t>        20 – 9 = 11</a:t>
            </a: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53B551C9-4549-FC47-8D06-09C4302BA3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98"/>
          <a:stretch/>
        </p:blipFill>
        <p:spPr>
          <a:xfrm>
            <a:off x="7943081" y="365125"/>
            <a:ext cx="3576547" cy="24118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6B710E-39BD-764B-8892-40552F2FDA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103" r="2" b="26080"/>
          <a:stretch/>
        </p:blipFill>
        <p:spPr>
          <a:xfrm>
            <a:off x="6828521" y="2994128"/>
            <a:ext cx="4691107" cy="317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63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215</Words>
  <Application>Microsoft Macintosh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Subtraction</vt:lpstr>
      <vt:lpstr>How can we ‘take away’ ?</vt:lpstr>
      <vt:lpstr>If you had 10 bottles and 3 of them smashed, how many of them would you have left?</vt:lpstr>
      <vt:lpstr>If you had 8 birds in your garden and 2 of them flew away, how many birds would you have left?</vt:lpstr>
      <vt:lpstr>If you had 9 cakes and you ate 4 of them, how many would you have left? </vt:lpstr>
      <vt:lpstr>If you had 13 slices of pizza and 6 slices are eaten, how many slices would you have left?</vt:lpstr>
      <vt:lpstr>If you had 15 flowers and you give 5 away, how many flowers would you have left?</vt:lpstr>
      <vt:lpstr>Tom catches 11 mice. 4 of the mice escape. How many does Tom have now?</vt:lpstr>
      <vt:lpstr>Challenge task ……..</vt:lpstr>
      <vt:lpstr>On the school web site there are two follow up activities.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</dc:title>
  <dc:creator>Stuart Mace</dc:creator>
  <cp:lastModifiedBy>Stuart Mace</cp:lastModifiedBy>
  <cp:revision>9</cp:revision>
  <dcterms:created xsi:type="dcterms:W3CDTF">2021-01-28T16:42:41Z</dcterms:created>
  <dcterms:modified xsi:type="dcterms:W3CDTF">2021-01-28T19:11:07Z</dcterms:modified>
</cp:coreProperties>
</file>