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66" r:id="rId7"/>
    <p:sldId id="365" r:id="rId8"/>
    <p:sldId id="372" r:id="rId9"/>
    <p:sldId id="387" r:id="rId10"/>
    <p:sldId id="376" r:id="rId11"/>
    <p:sldId id="374" r:id="rId12"/>
    <p:sldId id="412" r:id="rId13"/>
    <p:sldId id="370" r:id="rId14"/>
    <p:sldId id="378" r:id="rId15"/>
    <p:sldId id="369" r:id="rId16"/>
    <p:sldId id="413" r:id="rId17"/>
    <p:sldId id="314" r:id="rId18"/>
    <p:sldId id="419" r:id="rId19"/>
    <p:sldId id="420" r:id="rId20"/>
    <p:sldId id="417" r:id="rId21"/>
    <p:sldId id="418" r:id="rId22"/>
    <p:sldId id="421" r:id="rId23"/>
    <p:sldId id="42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B5FC38-69EF-46B0-A3D6-362D9D89B981}" v="32" dt="2019-12-20T11:19:33.948"/>
    <p1510:client id="{BD45C759-FAA0-412E-B60E-EEB5C0B6D11E}" v="113" dt="2019-12-19T22:58:29.725"/>
    <p1510:client id="{F7CB6ACF-91A4-47D9-97CC-06748AFA6408}" v="4" dt="2019-12-20T16:19:42.0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43" autoAdjust="0"/>
    <p:restoredTop sz="94660"/>
  </p:normalViewPr>
  <p:slideViewPr>
    <p:cSldViewPr snapToGrid="0">
      <p:cViewPr varScale="1">
        <p:scale>
          <a:sx n="68" d="100"/>
          <a:sy n="68" d="100"/>
        </p:scale>
        <p:origin x="13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Mason" userId="4ec5fa3b-f5d6-483f-bfe5-5d7b4524c02c" providerId="ADAL" clId="{BD45C759-FAA0-412E-B60E-EEB5C0B6D11E}"/>
    <pc:docChg chg="undo custSel addSld delSld modSld sldOrd">
      <pc:chgData name="Lisa Mason" userId="4ec5fa3b-f5d6-483f-bfe5-5d7b4524c02c" providerId="ADAL" clId="{BD45C759-FAA0-412E-B60E-EEB5C0B6D11E}" dt="2019-12-19T22:58:37.679" v="987" actId="208"/>
      <pc:docMkLst>
        <pc:docMk/>
      </pc:docMkLst>
      <pc:sldChg chg="modSp">
        <pc:chgData name="Lisa Mason" userId="4ec5fa3b-f5d6-483f-bfe5-5d7b4524c02c" providerId="ADAL" clId="{BD45C759-FAA0-412E-B60E-EEB5C0B6D11E}" dt="2019-12-19T22:26:03.047" v="11" actId="20577"/>
        <pc:sldMkLst>
          <pc:docMk/>
          <pc:sldMk cId="2637481266" sldId="256"/>
        </pc:sldMkLst>
        <pc:spChg chg="mod">
          <ac:chgData name="Lisa Mason" userId="4ec5fa3b-f5d6-483f-bfe5-5d7b4524c02c" providerId="ADAL" clId="{BD45C759-FAA0-412E-B60E-EEB5C0B6D11E}" dt="2019-12-19T22:26:03.047" v="11" actId="20577"/>
          <ac:spMkLst>
            <pc:docMk/>
            <pc:sldMk cId="2637481266" sldId="256"/>
            <ac:spMk id="19" creationId="{5252A847-DE45-4FA3-A1F8-EEBEB845FF8E}"/>
          </ac:spMkLst>
        </pc:spChg>
      </pc:sldChg>
      <pc:sldChg chg="addSp delSp modSp">
        <pc:chgData name="Lisa Mason" userId="4ec5fa3b-f5d6-483f-bfe5-5d7b4524c02c" providerId="ADAL" clId="{BD45C759-FAA0-412E-B60E-EEB5C0B6D11E}" dt="2019-12-19T22:51:18.868" v="728" actId="1035"/>
        <pc:sldMkLst>
          <pc:docMk/>
          <pc:sldMk cId="636014570" sldId="314"/>
        </pc:sldMkLst>
        <pc:spChg chg="add mod">
          <ac:chgData name="Lisa Mason" userId="4ec5fa3b-f5d6-483f-bfe5-5d7b4524c02c" providerId="ADAL" clId="{BD45C759-FAA0-412E-B60E-EEB5C0B6D11E}" dt="2019-12-19T22:47:44.435" v="555" actId="1035"/>
          <ac:spMkLst>
            <pc:docMk/>
            <pc:sldMk cId="636014570" sldId="314"/>
            <ac:spMk id="11" creationId="{18C2824C-2D56-4D53-B78E-835E2C19CF60}"/>
          </ac:spMkLst>
        </pc:spChg>
        <pc:spChg chg="add mod">
          <ac:chgData name="Lisa Mason" userId="4ec5fa3b-f5d6-483f-bfe5-5d7b4524c02c" providerId="ADAL" clId="{BD45C759-FAA0-412E-B60E-EEB5C0B6D11E}" dt="2019-12-19T22:47:44.435" v="555" actId="1035"/>
          <ac:spMkLst>
            <pc:docMk/>
            <pc:sldMk cId="636014570" sldId="314"/>
            <ac:spMk id="12" creationId="{FCED7305-18C6-49A0-9BDC-66F965D69C1D}"/>
          </ac:spMkLst>
        </pc:spChg>
        <pc:spChg chg="add mod">
          <ac:chgData name="Lisa Mason" userId="4ec5fa3b-f5d6-483f-bfe5-5d7b4524c02c" providerId="ADAL" clId="{BD45C759-FAA0-412E-B60E-EEB5C0B6D11E}" dt="2019-12-19T22:47:44.435" v="555" actId="1035"/>
          <ac:spMkLst>
            <pc:docMk/>
            <pc:sldMk cId="636014570" sldId="314"/>
            <ac:spMk id="13" creationId="{7868F1F4-A9D2-40D5-AA35-D815EC654C84}"/>
          </ac:spMkLst>
        </pc:spChg>
        <pc:spChg chg="add mod">
          <ac:chgData name="Lisa Mason" userId="4ec5fa3b-f5d6-483f-bfe5-5d7b4524c02c" providerId="ADAL" clId="{BD45C759-FAA0-412E-B60E-EEB5C0B6D11E}" dt="2019-12-19T22:47:44.435" v="555" actId="1035"/>
          <ac:spMkLst>
            <pc:docMk/>
            <pc:sldMk cId="636014570" sldId="314"/>
            <ac:spMk id="14" creationId="{3462FF53-1020-4799-8C48-016F98C85539}"/>
          </ac:spMkLst>
        </pc:spChg>
        <pc:spChg chg="add mod">
          <ac:chgData name="Lisa Mason" userId="4ec5fa3b-f5d6-483f-bfe5-5d7b4524c02c" providerId="ADAL" clId="{BD45C759-FAA0-412E-B60E-EEB5C0B6D11E}" dt="2019-12-19T22:47:44.435" v="555" actId="1035"/>
          <ac:spMkLst>
            <pc:docMk/>
            <pc:sldMk cId="636014570" sldId="314"/>
            <ac:spMk id="15" creationId="{E6A7268A-6933-4A27-B8E8-748A53D72E69}"/>
          </ac:spMkLst>
        </pc:spChg>
        <pc:spChg chg="add mod">
          <ac:chgData name="Lisa Mason" userId="4ec5fa3b-f5d6-483f-bfe5-5d7b4524c02c" providerId="ADAL" clId="{BD45C759-FAA0-412E-B60E-EEB5C0B6D11E}" dt="2019-12-19T22:48:02.961" v="559" actId="1076"/>
          <ac:spMkLst>
            <pc:docMk/>
            <pc:sldMk cId="636014570" sldId="314"/>
            <ac:spMk id="16" creationId="{ABA4427C-C0E7-4CE1-A643-379734383262}"/>
          </ac:spMkLst>
        </pc:spChg>
        <pc:spChg chg="add del mod">
          <ac:chgData name="Lisa Mason" userId="4ec5fa3b-f5d6-483f-bfe5-5d7b4524c02c" providerId="ADAL" clId="{BD45C759-FAA0-412E-B60E-EEB5C0B6D11E}" dt="2019-12-19T22:47:50.522" v="556" actId="478"/>
          <ac:spMkLst>
            <pc:docMk/>
            <pc:sldMk cId="636014570" sldId="314"/>
            <ac:spMk id="17" creationId="{6FDA5192-A1D7-43DB-B665-BD35631F7884}"/>
          </ac:spMkLst>
        </pc:spChg>
        <pc:spChg chg="mod">
          <ac:chgData name="Lisa Mason" userId="4ec5fa3b-f5d6-483f-bfe5-5d7b4524c02c" providerId="ADAL" clId="{BD45C759-FAA0-412E-B60E-EEB5C0B6D11E}" dt="2019-12-19T22:49:15.233" v="664" actId="20577"/>
          <ac:spMkLst>
            <pc:docMk/>
            <pc:sldMk cId="636014570" sldId="314"/>
            <ac:spMk id="19" creationId="{5252A847-DE45-4FA3-A1F8-EEBEB845FF8E}"/>
          </ac:spMkLst>
        </pc:spChg>
        <pc:spChg chg="add del mod">
          <ac:chgData name="Lisa Mason" userId="4ec5fa3b-f5d6-483f-bfe5-5d7b4524c02c" providerId="ADAL" clId="{BD45C759-FAA0-412E-B60E-EEB5C0B6D11E}" dt="2019-12-19T22:47:55.213" v="558" actId="478"/>
          <ac:spMkLst>
            <pc:docMk/>
            <pc:sldMk cId="636014570" sldId="314"/>
            <ac:spMk id="20" creationId="{DB5077B9-DDE6-4873-9BCA-38D2598F2B4C}"/>
          </ac:spMkLst>
        </pc:spChg>
        <pc:spChg chg="add del mod">
          <ac:chgData name="Lisa Mason" userId="4ec5fa3b-f5d6-483f-bfe5-5d7b4524c02c" providerId="ADAL" clId="{BD45C759-FAA0-412E-B60E-EEB5C0B6D11E}" dt="2019-12-19T22:47:53.806" v="557" actId="478"/>
          <ac:spMkLst>
            <pc:docMk/>
            <pc:sldMk cId="636014570" sldId="314"/>
            <ac:spMk id="21" creationId="{83A2EA7A-DC3E-4BD8-9DE6-63698EA6FBA9}"/>
          </ac:spMkLst>
        </pc:spChg>
        <pc:spChg chg="add mod">
          <ac:chgData name="Lisa Mason" userId="4ec5fa3b-f5d6-483f-bfe5-5d7b4524c02c" providerId="ADAL" clId="{BD45C759-FAA0-412E-B60E-EEB5C0B6D11E}" dt="2019-12-19T22:47:44.435" v="555" actId="1035"/>
          <ac:spMkLst>
            <pc:docMk/>
            <pc:sldMk cId="636014570" sldId="314"/>
            <ac:spMk id="22" creationId="{852FA142-7E6B-4FC8-9ACE-94FBCCF2A6D0}"/>
          </ac:spMkLst>
        </pc:spChg>
        <pc:spChg chg="add mod">
          <ac:chgData name="Lisa Mason" userId="4ec5fa3b-f5d6-483f-bfe5-5d7b4524c02c" providerId="ADAL" clId="{BD45C759-FAA0-412E-B60E-EEB5C0B6D11E}" dt="2019-12-19T22:49:34.297" v="668" actId="1076"/>
          <ac:spMkLst>
            <pc:docMk/>
            <pc:sldMk cId="636014570" sldId="314"/>
            <ac:spMk id="23" creationId="{8B168A10-8FAF-48D4-A103-5438ADFA3699}"/>
          </ac:spMkLst>
        </pc:spChg>
        <pc:spChg chg="add mod">
          <ac:chgData name="Lisa Mason" userId="4ec5fa3b-f5d6-483f-bfe5-5d7b4524c02c" providerId="ADAL" clId="{BD45C759-FAA0-412E-B60E-EEB5C0B6D11E}" dt="2019-12-19T22:48:23.413" v="563" actId="14100"/>
          <ac:spMkLst>
            <pc:docMk/>
            <pc:sldMk cId="636014570" sldId="314"/>
            <ac:spMk id="57" creationId="{91CDF023-7DB3-4F4A-AE91-472241CB3B5B}"/>
          </ac:spMkLst>
        </pc:spChg>
        <pc:spChg chg="add mod">
          <ac:chgData name="Lisa Mason" userId="4ec5fa3b-f5d6-483f-bfe5-5d7b4524c02c" providerId="ADAL" clId="{BD45C759-FAA0-412E-B60E-EEB5C0B6D11E}" dt="2019-12-19T22:51:18.868" v="728" actId="1035"/>
          <ac:spMkLst>
            <pc:docMk/>
            <pc:sldMk cId="636014570" sldId="314"/>
            <ac:spMk id="67" creationId="{8E52B00E-14D2-47B0-9407-6F590445DCC2}"/>
          </ac:spMkLst>
        </pc:spChg>
        <pc:spChg chg="add mod">
          <ac:chgData name="Lisa Mason" userId="4ec5fa3b-f5d6-483f-bfe5-5d7b4524c02c" providerId="ADAL" clId="{BD45C759-FAA0-412E-B60E-EEB5C0B6D11E}" dt="2019-12-19T22:51:18.868" v="728" actId="1035"/>
          <ac:spMkLst>
            <pc:docMk/>
            <pc:sldMk cId="636014570" sldId="314"/>
            <ac:spMk id="68" creationId="{92D47390-B86A-4018-881F-28916D6B4C48}"/>
          </ac:spMkLst>
        </pc:spChg>
        <pc:spChg chg="add mod">
          <ac:chgData name="Lisa Mason" userId="4ec5fa3b-f5d6-483f-bfe5-5d7b4524c02c" providerId="ADAL" clId="{BD45C759-FAA0-412E-B60E-EEB5C0B6D11E}" dt="2019-12-19T22:51:18.868" v="728" actId="1035"/>
          <ac:spMkLst>
            <pc:docMk/>
            <pc:sldMk cId="636014570" sldId="314"/>
            <ac:spMk id="69" creationId="{C2EE730B-C5E0-4A5D-B1D7-DA8A355B88CF}"/>
          </ac:spMkLst>
        </pc:spChg>
        <pc:spChg chg="add mod">
          <ac:chgData name="Lisa Mason" userId="4ec5fa3b-f5d6-483f-bfe5-5d7b4524c02c" providerId="ADAL" clId="{BD45C759-FAA0-412E-B60E-EEB5C0B6D11E}" dt="2019-12-19T22:51:18.868" v="728" actId="1035"/>
          <ac:spMkLst>
            <pc:docMk/>
            <pc:sldMk cId="636014570" sldId="314"/>
            <ac:spMk id="70" creationId="{2BE4B61C-D51F-4B74-B79A-14F4FBC4F566}"/>
          </ac:spMkLst>
        </pc:spChg>
        <pc:spChg chg="add mod">
          <ac:chgData name="Lisa Mason" userId="4ec5fa3b-f5d6-483f-bfe5-5d7b4524c02c" providerId="ADAL" clId="{BD45C759-FAA0-412E-B60E-EEB5C0B6D11E}" dt="2019-12-19T22:51:18.868" v="728" actId="1035"/>
          <ac:spMkLst>
            <pc:docMk/>
            <pc:sldMk cId="636014570" sldId="314"/>
            <ac:spMk id="71" creationId="{D5310FC7-6665-4A89-A0C9-E32613618A00}"/>
          </ac:spMkLst>
        </pc:spChg>
        <pc:spChg chg="add mod">
          <ac:chgData name="Lisa Mason" userId="4ec5fa3b-f5d6-483f-bfe5-5d7b4524c02c" providerId="ADAL" clId="{BD45C759-FAA0-412E-B60E-EEB5C0B6D11E}" dt="2019-12-19T22:51:18.868" v="728" actId="1035"/>
          <ac:spMkLst>
            <pc:docMk/>
            <pc:sldMk cId="636014570" sldId="314"/>
            <ac:spMk id="72" creationId="{B6967F65-728A-4290-9A20-E28145D39F1A}"/>
          </ac:spMkLst>
        </pc:spChg>
        <pc:grpChg chg="add del mod">
          <ac:chgData name="Lisa Mason" userId="4ec5fa3b-f5d6-483f-bfe5-5d7b4524c02c" providerId="ADAL" clId="{BD45C759-FAA0-412E-B60E-EEB5C0B6D11E}" dt="2019-12-19T22:48:33.952" v="565" actId="478"/>
          <ac:grpSpMkLst>
            <pc:docMk/>
            <pc:sldMk cId="636014570" sldId="314"/>
            <ac:grpSpMk id="24" creationId="{290710FE-2A6E-4869-AFFA-C9AB833622F7}"/>
          </ac:grpSpMkLst>
        </pc:grpChg>
        <pc:grpChg chg="add mod">
          <ac:chgData name="Lisa Mason" userId="4ec5fa3b-f5d6-483f-bfe5-5d7b4524c02c" providerId="ADAL" clId="{BD45C759-FAA0-412E-B60E-EEB5C0B6D11E}" dt="2019-12-19T22:49:29.130" v="667" actId="1076"/>
          <ac:grpSpMkLst>
            <pc:docMk/>
            <pc:sldMk cId="636014570" sldId="314"/>
            <ac:grpSpMk id="35" creationId="{DF573FB6-0FE5-4C25-A137-639CCA3D7C66}"/>
          </ac:grpSpMkLst>
        </pc:grpChg>
        <pc:grpChg chg="add del mod">
          <ac:chgData name="Lisa Mason" userId="4ec5fa3b-f5d6-483f-bfe5-5d7b4524c02c" providerId="ADAL" clId="{BD45C759-FAA0-412E-B60E-EEB5C0B6D11E}" dt="2019-12-19T22:48:32.015" v="564" actId="478"/>
          <ac:grpSpMkLst>
            <pc:docMk/>
            <pc:sldMk cId="636014570" sldId="314"/>
            <ac:grpSpMk id="46" creationId="{F7187DF1-E7F1-42EA-9D21-3EAAD0B5EF40}"/>
          </ac:grpSpMkLst>
        </pc:grpChg>
        <pc:grpChg chg="add del mod">
          <ac:chgData name="Lisa Mason" userId="4ec5fa3b-f5d6-483f-bfe5-5d7b4524c02c" providerId="ADAL" clId="{BD45C759-FAA0-412E-B60E-EEB5C0B6D11E}" dt="2019-12-19T22:48:09.132" v="560" actId="478"/>
          <ac:grpSpMkLst>
            <pc:docMk/>
            <pc:sldMk cId="636014570" sldId="314"/>
            <ac:grpSpMk id="58" creationId="{E9EA98F6-D63B-4BBF-BF7D-F457623A5B44}"/>
          </ac:grpSpMkLst>
        </pc:grpChg>
        <pc:grpChg chg="add mod">
          <ac:chgData name="Lisa Mason" userId="4ec5fa3b-f5d6-483f-bfe5-5d7b4524c02c" providerId="ADAL" clId="{BD45C759-FAA0-412E-B60E-EEB5C0B6D11E}" dt="2019-12-19T22:47:44.435" v="555" actId="1035"/>
          <ac:grpSpMkLst>
            <pc:docMk/>
            <pc:sldMk cId="636014570" sldId="314"/>
            <ac:grpSpMk id="61" creationId="{9C4FBF44-8EB9-4DF0-9176-AA46E9E8013F}"/>
          </ac:grpSpMkLst>
        </pc:grpChg>
        <pc:grpChg chg="add del mod">
          <ac:chgData name="Lisa Mason" userId="4ec5fa3b-f5d6-483f-bfe5-5d7b4524c02c" providerId="ADAL" clId="{BD45C759-FAA0-412E-B60E-EEB5C0B6D11E}" dt="2019-12-19T22:48:10.928" v="561" actId="478"/>
          <ac:grpSpMkLst>
            <pc:docMk/>
            <pc:sldMk cId="636014570" sldId="314"/>
            <ac:grpSpMk id="64" creationId="{4745413A-2E59-464B-86A6-1DECF4424184}"/>
          </ac:grpSpMkLst>
        </pc:grpChg>
        <pc:graphicFrameChg chg="del">
          <ac:chgData name="Lisa Mason" userId="4ec5fa3b-f5d6-483f-bfe5-5d7b4524c02c" providerId="ADAL" clId="{BD45C759-FAA0-412E-B60E-EEB5C0B6D11E}" dt="2019-12-19T22:46:21.034" v="468" actId="478"/>
          <ac:graphicFrameMkLst>
            <pc:docMk/>
            <pc:sldMk cId="636014570" sldId="314"/>
            <ac:graphicFrameMk id="6" creationId="{3B71755B-F40C-431D-9211-079461DB2F51}"/>
          </ac:graphicFrameMkLst>
        </pc:graphicFrameChg>
        <pc:graphicFrameChg chg="del">
          <ac:chgData name="Lisa Mason" userId="4ec5fa3b-f5d6-483f-bfe5-5d7b4524c02c" providerId="ADAL" clId="{BD45C759-FAA0-412E-B60E-EEB5C0B6D11E}" dt="2019-12-19T22:46:21.034" v="468" actId="478"/>
          <ac:graphicFrameMkLst>
            <pc:docMk/>
            <pc:sldMk cId="636014570" sldId="314"/>
            <ac:graphicFrameMk id="9" creationId="{AE5B9C5F-C37D-46A8-B82C-612244E7FC62}"/>
          </ac:graphicFrameMkLst>
        </pc:graphicFrameChg>
        <pc:graphicFrameChg chg="del">
          <ac:chgData name="Lisa Mason" userId="4ec5fa3b-f5d6-483f-bfe5-5d7b4524c02c" providerId="ADAL" clId="{BD45C759-FAA0-412E-B60E-EEB5C0B6D11E}" dt="2019-12-19T22:46:21.034" v="468" actId="478"/>
          <ac:graphicFrameMkLst>
            <pc:docMk/>
            <pc:sldMk cId="636014570" sldId="314"/>
            <ac:graphicFrameMk id="10" creationId="{97D537C5-69BA-47A7-97F9-57BE2E3594EB}"/>
          </ac:graphicFrameMkLst>
        </pc:graphicFrameChg>
      </pc:sldChg>
      <pc:sldChg chg="modSp">
        <pc:chgData name="Lisa Mason" userId="4ec5fa3b-f5d6-483f-bfe5-5d7b4524c02c" providerId="ADAL" clId="{BD45C759-FAA0-412E-B60E-EEB5C0B6D11E}" dt="2019-12-19T22:26:24.084" v="18" actId="20577"/>
        <pc:sldMkLst>
          <pc:docMk/>
          <pc:sldMk cId="332354265" sldId="366"/>
        </pc:sldMkLst>
        <pc:spChg chg="mod">
          <ac:chgData name="Lisa Mason" userId="4ec5fa3b-f5d6-483f-bfe5-5d7b4524c02c" providerId="ADAL" clId="{BD45C759-FAA0-412E-B60E-EEB5C0B6D11E}" dt="2019-12-19T22:26:24.084" v="18" actId="20577"/>
          <ac:spMkLst>
            <pc:docMk/>
            <pc:sldMk cId="332354265" sldId="366"/>
            <ac:spMk id="19" creationId="{5252A847-DE45-4FA3-A1F8-EEBEB845FF8E}"/>
          </ac:spMkLst>
        </pc:spChg>
      </pc:sldChg>
      <pc:sldChg chg="addSp delSp modSp">
        <pc:chgData name="Lisa Mason" userId="4ec5fa3b-f5d6-483f-bfe5-5d7b4524c02c" providerId="ADAL" clId="{BD45C759-FAA0-412E-B60E-EEB5C0B6D11E}" dt="2019-12-19T22:40:59.830" v="388" actId="478"/>
        <pc:sldMkLst>
          <pc:docMk/>
          <pc:sldMk cId="2934953326" sldId="369"/>
        </pc:sldMkLst>
        <pc:spChg chg="add mod">
          <ac:chgData name="Lisa Mason" userId="4ec5fa3b-f5d6-483f-bfe5-5d7b4524c02c" providerId="ADAL" clId="{BD45C759-FAA0-412E-B60E-EEB5C0B6D11E}" dt="2019-12-19T22:35:53.566" v="291" actId="20577"/>
          <ac:spMkLst>
            <pc:docMk/>
            <pc:sldMk cId="2934953326" sldId="369"/>
            <ac:spMk id="2" creationId="{900FBEB0-EEFF-4E0E-BE70-EE0EC7028C2B}"/>
          </ac:spMkLst>
        </pc:spChg>
        <pc:spChg chg="mod">
          <ac:chgData name="Lisa Mason" userId="4ec5fa3b-f5d6-483f-bfe5-5d7b4524c02c" providerId="ADAL" clId="{BD45C759-FAA0-412E-B60E-EEB5C0B6D11E}" dt="2019-12-19T22:38:15.987" v="335" actId="1076"/>
          <ac:spMkLst>
            <pc:docMk/>
            <pc:sldMk cId="2934953326" sldId="369"/>
            <ac:spMk id="19" creationId="{5252A847-DE45-4FA3-A1F8-EEBEB845FF8E}"/>
          </ac:spMkLst>
        </pc:spChg>
        <pc:spChg chg="add mod">
          <ac:chgData name="Lisa Mason" userId="4ec5fa3b-f5d6-483f-bfe5-5d7b4524c02c" providerId="ADAL" clId="{BD45C759-FAA0-412E-B60E-EEB5C0B6D11E}" dt="2019-12-19T22:36:30.404" v="301" actId="20577"/>
          <ac:spMkLst>
            <pc:docMk/>
            <pc:sldMk cId="2934953326" sldId="369"/>
            <ac:spMk id="23" creationId="{DCA83BD6-2BFD-48C5-B967-216195FA1166}"/>
          </ac:spMkLst>
        </pc:spChg>
        <pc:spChg chg="add mod">
          <ac:chgData name="Lisa Mason" userId="4ec5fa3b-f5d6-483f-bfe5-5d7b4524c02c" providerId="ADAL" clId="{BD45C759-FAA0-412E-B60E-EEB5C0B6D11E}" dt="2019-12-19T22:36:34.857" v="307" actId="20577"/>
          <ac:spMkLst>
            <pc:docMk/>
            <pc:sldMk cId="2934953326" sldId="369"/>
            <ac:spMk id="24" creationId="{8428BCC2-B9D2-4282-9C0A-C6AEAF0FC50F}"/>
          </ac:spMkLst>
        </pc:spChg>
        <pc:spChg chg="mod topLvl">
          <ac:chgData name="Lisa Mason" userId="4ec5fa3b-f5d6-483f-bfe5-5d7b4524c02c" providerId="ADAL" clId="{BD45C759-FAA0-412E-B60E-EEB5C0B6D11E}" dt="2019-12-19T22:39:51.573" v="360" actId="164"/>
          <ac:spMkLst>
            <pc:docMk/>
            <pc:sldMk cId="2934953326" sldId="369"/>
            <ac:spMk id="26" creationId="{D63FCA7C-9A46-4BDC-84E2-470EF9201D13}"/>
          </ac:spMkLst>
        </pc:spChg>
        <pc:spChg chg="mod topLvl">
          <ac:chgData name="Lisa Mason" userId="4ec5fa3b-f5d6-483f-bfe5-5d7b4524c02c" providerId="ADAL" clId="{BD45C759-FAA0-412E-B60E-EEB5C0B6D11E}" dt="2019-12-19T22:39:51.573" v="360" actId="164"/>
          <ac:spMkLst>
            <pc:docMk/>
            <pc:sldMk cId="2934953326" sldId="369"/>
            <ac:spMk id="27" creationId="{F660D5FB-F8FA-49E2-92F5-797B45CF488A}"/>
          </ac:spMkLst>
        </pc:spChg>
        <pc:spChg chg="mod topLvl">
          <ac:chgData name="Lisa Mason" userId="4ec5fa3b-f5d6-483f-bfe5-5d7b4524c02c" providerId="ADAL" clId="{BD45C759-FAA0-412E-B60E-EEB5C0B6D11E}" dt="2019-12-19T22:39:36.942" v="356" actId="164"/>
          <ac:spMkLst>
            <pc:docMk/>
            <pc:sldMk cId="2934953326" sldId="369"/>
            <ac:spMk id="28" creationId="{A4C6A046-E932-4275-9746-1D7F149264A8}"/>
          </ac:spMkLst>
        </pc:spChg>
        <pc:spChg chg="mod topLvl">
          <ac:chgData name="Lisa Mason" userId="4ec5fa3b-f5d6-483f-bfe5-5d7b4524c02c" providerId="ADAL" clId="{BD45C759-FAA0-412E-B60E-EEB5C0B6D11E}" dt="2019-12-19T22:39:36.942" v="356" actId="164"/>
          <ac:spMkLst>
            <pc:docMk/>
            <pc:sldMk cId="2934953326" sldId="369"/>
            <ac:spMk id="29" creationId="{BA1CB4DA-9E48-491C-BD74-9EEF729DEF4D}"/>
          </ac:spMkLst>
        </pc:spChg>
        <pc:spChg chg="del mod topLvl">
          <ac:chgData name="Lisa Mason" userId="4ec5fa3b-f5d6-483f-bfe5-5d7b4524c02c" providerId="ADAL" clId="{BD45C759-FAA0-412E-B60E-EEB5C0B6D11E}" dt="2019-12-19T22:38:32.573" v="341" actId="478"/>
          <ac:spMkLst>
            <pc:docMk/>
            <pc:sldMk cId="2934953326" sldId="369"/>
            <ac:spMk id="30" creationId="{FB64BFDB-8EAD-47CA-B943-911A84D7079C}"/>
          </ac:spMkLst>
        </pc:spChg>
        <pc:spChg chg="mod topLvl">
          <ac:chgData name="Lisa Mason" userId="4ec5fa3b-f5d6-483f-bfe5-5d7b4524c02c" providerId="ADAL" clId="{BD45C759-FAA0-412E-B60E-EEB5C0B6D11E}" dt="2019-12-19T22:38:49.506" v="344" actId="164"/>
          <ac:spMkLst>
            <pc:docMk/>
            <pc:sldMk cId="2934953326" sldId="369"/>
            <ac:spMk id="31" creationId="{E99138DC-5E61-4391-BD3D-78BB76F795D6}"/>
          </ac:spMkLst>
        </pc:spChg>
        <pc:spChg chg="mod topLvl">
          <ac:chgData name="Lisa Mason" userId="4ec5fa3b-f5d6-483f-bfe5-5d7b4524c02c" providerId="ADAL" clId="{BD45C759-FAA0-412E-B60E-EEB5C0B6D11E}" dt="2019-12-19T22:38:49.506" v="344" actId="164"/>
          <ac:spMkLst>
            <pc:docMk/>
            <pc:sldMk cId="2934953326" sldId="369"/>
            <ac:spMk id="32" creationId="{EFDDAF0E-8455-4222-8EDD-CDA64555E0CB}"/>
          </ac:spMkLst>
        </pc:spChg>
        <pc:spChg chg="mod topLvl">
          <ac:chgData name="Lisa Mason" userId="4ec5fa3b-f5d6-483f-bfe5-5d7b4524c02c" providerId="ADAL" clId="{BD45C759-FAA0-412E-B60E-EEB5C0B6D11E}" dt="2019-12-19T22:38:49.506" v="344" actId="164"/>
          <ac:spMkLst>
            <pc:docMk/>
            <pc:sldMk cId="2934953326" sldId="369"/>
            <ac:spMk id="33" creationId="{518EC1AB-6C6B-4A4A-887C-61DEB9D0DC52}"/>
          </ac:spMkLst>
        </pc:spChg>
        <pc:spChg chg="mod topLvl">
          <ac:chgData name="Lisa Mason" userId="4ec5fa3b-f5d6-483f-bfe5-5d7b4524c02c" providerId="ADAL" clId="{BD45C759-FAA0-412E-B60E-EEB5C0B6D11E}" dt="2019-12-19T22:38:58.285" v="348" actId="1076"/>
          <ac:spMkLst>
            <pc:docMk/>
            <pc:sldMk cId="2934953326" sldId="369"/>
            <ac:spMk id="34" creationId="{1803F0C4-BA05-4CA5-99C8-EB82099563FA}"/>
          </ac:spMkLst>
        </pc:spChg>
        <pc:spChg chg="mod topLvl">
          <ac:chgData name="Lisa Mason" userId="4ec5fa3b-f5d6-483f-bfe5-5d7b4524c02c" providerId="ADAL" clId="{BD45C759-FAA0-412E-B60E-EEB5C0B6D11E}" dt="2019-12-19T22:39:51.573" v="360" actId="164"/>
          <ac:spMkLst>
            <pc:docMk/>
            <pc:sldMk cId="2934953326" sldId="369"/>
            <ac:spMk id="35" creationId="{2B6D27B9-374B-4B87-AB91-83A959B28789}"/>
          </ac:spMkLst>
        </pc:spChg>
        <pc:spChg chg="mod topLvl">
          <ac:chgData name="Lisa Mason" userId="4ec5fa3b-f5d6-483f-bfe5-5d7b4524c02c" providerId="ADAL" clId="{BD45C759-FAA0-412E-B60E-EEB5C0B6D11E}" dt="2019-12-19T22:39:51.573" v="360" actId="164"/>
          <ac:spMkLst>
            <pc:docMk/>
            <pc:sldMk cId="2934953326" sldId="369"/>
            <ac:spMk id="36" creationId="{7C3F63ED-7B91-4EC5-B4D6-101D2FBC9839}"/>
          </ac:spMkLst>
        </pc:spChg>
        <pc:spChg chg="mod topLvl">
          <ac:chgData name="Lisa Mason" userId="4ec5fa3b-f5d6-483f-bfe5-5d7b4524c02c" providerId="ADAL" clId="{BD45C759-FAA0-412E-B60E-EEB5C0B6D11E}" dt="2019-12-19T22:39:36.942" v="356" actId="164"/>
          <ac:spMkLst>
            <pc:docMk/>
            <pc:sldMk cId="2934953326" sldId="369"/>
            <ac:spMk id="37" creationId="{1CB7E284-92CA-4AFA-9E32-AED4FB3005AC}"/>
          </ac:spMkLst>
        </pc:spChg>
        <pc:grpChg chg="add mod">
          <ac:chgData name="Lisa Mason" userId="4ec5fa3b-f5d6-483f-bfe5-5d7b4524c02c" providerId="ADAL" clId="{BD45C759-FAA0-412E-B60E-EEB5C0B6D11E}" dt="2019-12-19T22:40:07.616" v="364" actId="164"/>
          <ac:grpSpMkLst>
            <pc:docMk/>
            <pc:sldMk cId="2934953326" sldId="369"/>
            <ac:grpSpMk id="9" creationId="{4A059C58-5B42-4018-9540-6A5B798DBB3A}"/>
          </ac:grpSpMkLst>
        </pc:grpChg>
        <pc:grpChg chg="add del mod">
          <ac:chgData name="Lisa Mason" userId="4ec5fa3b-f5d6-483f-bfe5-5d7b4524c02c" providerId="ADAL" clId="{BD45C759-FAA0-412E-B60E-EEB5C0B6D11E}" dt="2019-12-19T22:39:45.996" v="358" actId="165"/>
          <ac:grpSpMkLst>
            <pc:docMk/>
            <pc:sldMk cId="2934953326" sldId="369"/>
            <ac:grpSpMk id="10" creationId="{E01A5691-BEE3-466F-B877-9F423AE998DB}"/>
          </ac:grpSpMkLst>
        </pc:grpChg>
        <pc:grpChg chg="add mod">
          <ac:chgData name="Lisa Mason" userId="4ec5fa3b-f5d6-483f-bfe5-5d7b4524c02c" providerId="ADAL" clId="{BD45C759-FAA0-412E-B60E-EEB5C0B6D11E}" dt="2019-12-19T22:40:07.616" v="364" actId="164"/>
          <ac:grpSpMkLst>
            <pc:docMk/>
            <pc:sldMk cId="2934953326" sldId="369"/>
            <ac:grpSpMk id="11" creationId="{047E2B79-B0A4-4BB4-9868-43A9A5F3F66C}"/>
          </ac:grpSpMkLst>
        </pc:grpChg>
        <pc:grpChg chg="add mod">
          <ac:chgData name="Lisa Mason" userId="4ec5fa3b-f5d6-483f-bfe5-5d7b4524c02c" providerId="ADAL" clId="{BD45C759-FAA0-412E-B60E-EEB5C0B6D11E}" dt="2019-12-19T22:40:07.616" v="364" actId="164"/>
          <ac:grpSpMkLst>
            <pc:docMk/>
            <pc:sldMk cId="2934953326" sldId="369"/>
            <ac:grpSpMk id="12" creationId="{F2850C36-95BA-4A08-BBF0-E076CD555440}"/>
          </ac:grpSpMkLst>
        </pc:grpChg>
        <pc:grpChg chg="del">
          <ac:chgData name="Lisa Mason" userId="4ec5fa3b-f5d6-483f-bfe5-5d7b4524c02c" providerId="ADAL" clId="{BD45C759-FAA0-412E-B60E-EEB5C0B6D11E}" dt="2019-12-19T22:33:19.817" v="147" actId="478"/>
          <ac:grpSpMkLst>
            <pc:docMk/>
            <pc:sldMk cId="2934953326" sldId="369"/>
            <ac:grpSpMk id="14" creationId="{ACDB71DC-B921-4099-98E6-0092FD76F893}"/>
          </ac:grpSpMkLst>
        </pc:grpChg>
        <pc:grpChg chg="add del">
          <ac:chgData name="Lisa Mason" userId="4ec5fa3b-f5d6-483f-bfe5-5d7b4524c02c" providerId="ADAL" clId="{BD45C759-FAA0-412E-B60E-EEB5C0B6D11E}" dt="2019-12-19T22:36:58.311" v="309" actId="165"/>
          <ac:grpSpMkLst>
            <pc:docMk/>
            <pc:sldMk cId="2934953326" sldId="369"/>
            <ac:grpSpMk id="25" creationId="{EDC7E673-71A1-46CD-BFF0-3A01C8A7C0DC}"/>
          </ac:grpSpMkLst>
        </pc:grpChg>
        <pc:grpChg chg="add mod">
          <ac:chgData name="Lisa Mason" userId="4ec5fa3b-f5d6-483f-bfe5-5d7b4524c02c" providerId="ADAL" clId="{BD45C759-FAA0-412E-B60E-EEB5C0B6D11E}" dt="2019-12-19T22:40:07.616" v="364" actId="164"/>
          <ac:grpSpMkLst>
            <pc:docMk/>
            <pc:sldMk cId="2934953326" sldId="369"/>
            <ac:grpSpMk id="38" creationId="{7A80B03A-DD3E-471D-A1DC-40013D3769CF}"/>
          </ac:grpSpMkLst>
        </pc:grpChg>
        <pc:grpChg chg="add mod">
          <ac:chgData name="Lisa Mason" userId="4ec5fa3b-f5d6-483f-bfe5-5d7b4524c02c" providerId="ADAL" clId="{BD45C759-FAA0-412E-B60E-EEB5C0B6D11E}" dt="2019-12-19T22:40:09.700" v="377" actId="1037"/>
          <ac:grpSpMkLst>
            <pc:docMk/>
            <pc:sldMk cId="2934953326" sldId="369"/>
            <ac:grpSpMk id="43" creationId="{31B01E74-7092-4568-82EA-BC7E4F503F16}"/>
          </ac:grpSpMkLst>
        </pc:grpChg>
        <pc:picChg chg="add del mod">
          <ac:chgData name="Lisa Mason" userId="4ec5fa3b-f5d6-483f-bfe5-5d7b4524c02c" providerId="ADAL" clId="{BD45C759-FAA0-412E-B60E-EEB5C0B6D11E}" dt="2019-12-19T22:40:59.830" v="388" actId="478"/>
          <ac:picMkLst>
            <pc:docMk/>
            <pc:sldMk cId="2934953326" sldId="369"/>
            <ac:picMk id="13" creationId="{485098BE-FA28-4020-B51E-8728D9DA7551}"/>
          </ac:picMkLst>
        </pc:picChg>
        <pc:cxnChg chg="add mod">
          <ac:chgData name="Lisa Mason" userId="4ec5fa3b-f5d6-483f-bfe5-5d7b4524c02c" providerId="ADAL" clId="{BD45C759-FAA0-412E-B60E-EEB5C0B6D11E}" dt="2019-12-19T22:35:11.878" v="271" actId="1582"/>
          <ac:cxnSpMkLst>
            <pc:docMk/>
            <pc:sldMk cId="2934953326" sldId="369"/>
            <ac:cxnSpMk id="4" creationId="{F09D27E7-ADE4-47F1-BFB8-E36A35E599D6}"/>
          </ac:cxnSpMkLst>
        </pc:cxnChg>
        <pc:cxnChg chg="add mod">
          <ac:chgData name="Lisa Mason" userId="4ec5fa3b-f5d6-483f-bfe5-5d7b4524c02c" providerId="ADAL" clId="{BD45C759-FAA0-412E-B60E-EEB5C0B6D11E}" dt="2019-12-19T22:35:06.389" v="270" actId="1582"/>
          <ac:cxnSpMkLst>
            <pc:docMk/>
            <pc:sldMk cId="2934953326" sldId="369"/>
            <ac:cxnSpMk id="6" creationId="{164E9F6B-0CFE-4341-BB44-83471F2926C0}"/>
          </ac:cxnSpMkLst>
        </pc:cxnChg>
      </pc:sldChg>
      <pc:sldChg chg="addSp delSp">
        <pc:chgData name="Lisa Mason" userId="4ec5fa3b-f5d6-483f-bfe5-5d7b4524c02c" providerId="ADAL" clId="{BD45C759-FAA0-412E-B60E-EEB5C0B6D11E}" dt="2019-12-19T22:33:07.606" v="144"/>
        <pc:sldMkLst>
          <pc:docMk/>
          <pc:sldMk cId="2868287006" sldId="370"/>
        </pc:sldMkLst>
        <pc:picChg chg="add del">
          <ac:chgData name="Lisa Mason" userId="4ec5fa3b-f5d6-483f-bfe5-5d7b4524c02c" providerId="ADAL" clId="{BD45C759-FAA0-412E-B60E-EEB5C0B6D11E}" dt="2019-12-19T22:33:07.606" v="144"/>
          <ac:picMkLst>
            <pc:docMk/>
            <pc:sldMk cId="2868287006" sldId="370"/>
            <ac:picMk id="61" creationId="{0BF874D9-623C-465C-B46A-3FA7FFE93402}"/>
          </ac:picMkLst>
        </pc:picChg>
      </pc:sldChg>
      <pc:sldChg chg="addSp delSp modSp">
        <pc:chgData name="Lisa Mason" userId="4ec5fa3b-f5d6-483f-bfe5-5d7b4524c02c" providerId="ADAL" clId="{BD45C759-FAA0-412E-B60E-EEB5C0B6D11E}" dt="2019-12-19T22:32:53.571" v="141"/>
        <pc:sldMkLst>
          <pc:docMk/>
          <pc:sldMk cId="2683899022" sldId="374"/>
        </pc:sldMkLst>
        <pc:spChg chg="add mod">
          <ac:chgData name="Lisa Mason" userId="4ec5fa3b-f5d6-483f-bfe5-5d7b4524c02c" providerId="ADAL" clId="{BD45C759-FAA0-412E-B60E-EEB5C0B6D11E}" dt="2019-12-19T22:30:37.966" v="89" actId="164"/>
          <ac:spMkLst>
            <pc:docMk/>
            <pc:sldMk cId="2683899022" sldId="374"/>
            <ac:spMk id="10" creationId="{FB0B8735-9596-44CA-A8C6-B3DEDEF47A0B}"/>
          </ac:spMkLst>
        </pc:spChg>
        <pc:spChg chg="add mod">
          <ac:chgData name="Lisa Mason" userId="4ec5fa3b-f5d6-483f-bfe5-5d7b4524c02c" providerId="ADAL" clId="{BD45C759-FAA0-412E-B60E-EEB5C0B6D11E}" dt="2019-12-19T22:30:37.966" v="89" actId="164"/>
          <ac:spMkLst>
            <pc:docMk/>
            <pc:sldMk cId="2683899022" sldId="374"/>
            <ac:spMk id="11" creationId="{F9E1C9B1-9C77-4EFB-BEF1-27374D8DFE55}"/>
          </ac:spMkLst>
        </pc:spChg>
        <pc:spChg chg="add mod">
          <ac:chgData name="Lisa Mason" userId="4ec5fa3b-f5d6-483f-bfe5-5d7b4524c02c" providerId="ADAL" clId="{BD45C759-FAA0-412E-B60E-EEB5C0B6D11E}" dt="2019-12-19T22:30:37.966" v="89" actId="164"/>
          <ac:spMkLst>
            <pc:docMk/>
            <pc:sldMk cId="2683899022" sldId="374"/>
            <ac:spMk id="12" creationId="{E6C270D2-4B85-4216-8E19-16127D87ECC0}"/>
          </ac:spMkLst>
        </pc:spChg>
        <pc:spChg chg="add mod">
          <ac:chgData name="Lisa Mason" userId="4ec5fa3b-f5d6-483f-bfe5-5d7b4524c02c" providerId="ADAL" clId="{BD45C759-FAA0-412E-B60E-EEB5C0B6D11E}" dt="2019-12-19T22:30:37.966" v="89" actId="164"/>
          <ac:spMkLst>
            <pc:docMk/>
            <pc:sldMk cId="2683899022" sldId="374"/>
            <ac:spMk id="14" creationId="{AF6CFDB2-51EA-4762-8616-1DB8FDFD35F5}"/>
          </ac:spMkLst>
        </pc:spChg>
        <pc:spChg chg="add mod">
          <ac:chgData name="Lisa Mason" userId="4ec5fa3b-f5d6-483f-bfe5-5d7b4524c02c" providerId="ADAL" clId="{BD45C759-FAA0-412E-B60E-EEB5C0B6D11E}" dt="2019-12-19T22:30:37.966" v="89" actId="164"/>
          <ac:spMkLst>
            <pc:docMk/>
            <pc:sldMk cId="2683899022" sldId="374"/>
            <ac:spMk id="15" creationId="{15F8F331-CA46-4D31-A978-7437C9339B51}"/>
          </ac:spMkLst>
        </pc:spChg>
        <pc:spChg chg="add mod">
          <ac:chgData name="Lisa Mason" userId="4ec5fa3b-f5d6-483f-bfe5-5d7b4524c02c" providerId="ADAL" clId="{BD45C759-FAA0-412E-B60E-EEB5C0B6D11E}" dt="2019-12-19T22:30:37.966" v="89" actId="164"/>
          <ac:spMkLst>
            <pc:docMk/>
            <pc:sldMk cId="2683899022" sldId="374"/>
            <ac:spMk id="16" creationId="{34A602FB-F36C-49DA-985C-2E282851E0F5}"/>
          </ac:spMkLst>
        </pc:spChg>
        <pc:spChg chg="add mod">
          <ac:chgData name="Lisa Mason" userId="4ec5fa3b-f5d6-483f-bfe5-5d7b4524c02c" providerId="ADAL" clId="{BD45C759-FAA0-412E-B60E-EEB5C0B6D11E}" dt="2019-12-19T22:30:37.966" v="89" actId="164"/>
          <ac:spMkLst>
            <pc:docMk/>
            <pc:sldMk cId="2683899022" sldId="374"/>
            <ac:spMk id="17" creationId="{6E8D39E0-A9C9-49E5-A908-C03E796A8B36}"/>
          </ac:spMkLst>
        </pc:spChg>
        <pc:spChg chg="add mod">
          <ac:chgData name="Lisa Mason" userId="4ec5fa3b-f5d6-483f-bfe5-5d7b4524c02c" providerId="ADAL" clId="{BD45C759-FAA0-412E-B60E-EEB5C0B6D11E}" dt="2019-12-19T22:30:37.966" v="89" actId="164"/>
          <ac:spMkLst>
            <pc:docMk/>
            <pc:sldMk cId="2683899022" sldId="374"/>
            <ac:spMk id="20" creationId="{E56AA7F5-EDD6-4C8F-B4F5-FD4945F0BC6C}"/>
          </ac:spMkLst>
        </pc:spChg>
        <pc:spChg chg="add mod">
          <ac:chgData name="Lisa Mason" userId="4ec5fa3b-f5d6-483f-bfe5-5d7b4524c02c" providerId="ADAL" clId="{BD45C759-FAA0-412E-B60E-EEB5C0B6D11E}" dt="2019-12-19T22:31:32.896" v="126" actId="164"/>
          <ac:spMkLst>
            <pc:docMk/>
            <pc:sldMk cId="2683899022" sldId="374"/>
            <ac:spMk id="21" creationId="{8D1BB8A3-9B98-47F4-9895-353FE2283C98}"/>
          </ac:spMkLst>
        </pc:spChg>
        <pc:spChg chg="add mod">
          <ac:chgData name="Lisa Mason" userId="4ec5fa3b-f5d6-483f-bfe5-5d7b4524c02c" providerId="ADAL" clId="{BD45C759-FAA0-412E-B60E-EEB5C0B6D11E}" dt="2019-12-19T22:31:32.896" v="126" actId="164"/>
          <ac:spMkLst>
            <pc:docMk/>
            <pc:sldMk cId="2683899022" sldId="374"/>
            <ac:spMk id="22" creationId="{A11F53B8-7EFC-4DFE-964E-DA0E37459236}"/>
          </ac:spMkLst>
        </pc:spChg>
        <pc:spChg chg="add mod">
          <ac:chgData name="Lisa Mason" userId="4ec5fa3b-f5d6-483f-bfe5-5d7b4524c02c" providerId="ADAL" clId="{BD45C759-FAA0-412E-B60E-EEB5C0B6D11E}" dt="2019-12-19T22:31:32.896" v="126" actId="164"/>
          <ac:spMkLst>
            <pc:docMk/>
            <pc:sldMk cId="2683899022" sldId="374"/>
            <ac:spMk id="25" creationId="{4CA5C61C-5C21-4F53-B281-B98DE38E698A}"/>
          </ac:spMkLst>
        </pc:spChg>
        <pc:spChg chg="add mod">
          <ac:chgData name="Lisa Mason" userId="4ec5fa3b-f5d6-483f-bfe5-5d7b4524c02c" providerId="ADAL" clId="{BD45C759-FAA0-412E-B60E-EEB5C0B6D11E}" dt="2019-12-19T22:31:32.896" v="126" actId="164"/>
          <ac:spMkLst>
            <pc:docMk/>
            <pc:sldMk cId="2683899022" sldId="374"/>
            <ac:spMk id="26" creationId="{66602C79-9BAF-4693-AC46-38916D295004}"/>
          </ac:spMkLst>
        </pc:spChg>
        <pc:grpChg chg="add mod">
          <ac:chgData name="Lisa Mason" userId="4ec5fa3b-f5d6-483f-bfe5-5d7b4524c02c" providerId="ADAL" clId="{BD45C759-FAA0-412E-B60E-EEB5C0B6D11E}" dt="2019-12-19T22:31:40.032" v="127" actId="555"/>
          <ac:grpSpMkLst>
            <pc:docMk/>
            <pc:sldMk cId="2683899022" sldId="374"/>
            <ac:grpSpMk id="2" creationId="{53B4FBF6-C308-4D7B-B9C0-F950C996637A}"/>
          </ac:grpSpMkLst>
        </pc:grpChg>
        <pc:grpChg chg="add mod">
          <ac:chgData name="Lisa Mason" userId="4ec5fa3b-f5d6-483f-bfe5-5d7b4524c02c" providerId="ADAL" clId="{BD45C759-FAA0-412E-B60E-EEB5C0B6D11E}" dt="2019-12-19T22:31:40.032" v="127" actId="555"/>
          <ac:grpSpMkLst>
            <pc:docMk/>
            <pc:sldMk cId="2683899022" sldId="374"/>
            <ac:grpSpMk id="3" creationId="{9A97F31E-5B68-45E2-92E0-0B4A46B90E85}"/>
          </ac:grpSpMkLst>
        </pc:grpChg>
        <pc:graphicFrameChg chg="mod modGraphic">
          <ac:chgData name="Lisa Mason" userId="4ec5fa3b-f5d6-483f-bfe5-5d7b4524c02c" providerId="ADAL" clId="{BD45C759-FAA0-412E-B60E-EEB5C0B6D11E}" dt="2019-12-19T22:28:04.578" v="38" actId="207"/>
          <ac:graphicFrameMkLst>
            <pc:docMk/>
            <pc:sldMk cId="2683899022" sldId="374"/>
            <ac:graphicFrameMk id="13" creationId="{BFEAA611-10B4-4257-834C-8DF4FAAD068F}"/>
          </ac:graphicFrameMkLst>
        </pc:graphicFrameChg>
        <pc:graphicFrameChg chg="mod modGraphic">
          <ac:chgData name="Lisa Mason" userId="4ec5fa3b-f5d6-483f-bfe5-5d7b4524c02c" providerId="ADAL" clId="{BD45C759-FAA0-412E-B60E-EEB5C0B6D11E}" dt="2019-12-19T22:30:04.817" v="79"/>
          <ac:graphicFrameMkLst>
            <pc:docMk/>
            <pc:sldMk cId="2683899022" sldId="374"/>
            <ac:graphicFrameMk id="23" creationId="{2B8593F8-289A-49B9-8440-85374ED2FBC6}"/>
          </ac:graphicFrameMkLst>
        </pc:graphicFrameChg>
        <pc:graphicFrameChg chg="modGraphic">
          <ac:chgData name="Lisa Mason" userId="4ec5fa3b-f5d6-483f-bfe5-5d7b4524c02c" providerId="ADAL" clId="{BD45C759-FAA0-412E-B60E-EEB5C0B6D11E}" dt="2019-12-19T22:30:50.791" v="91" actId="6549"/>
          <ac:graphicFrameMkLst>
            <pc:docMk/>
            <pc:sldMk cId="2683899022" sldId="374"/>
            <ac:graphicFrameMk id="24" creationId="{52A50C10-B146-4234-91DD-E4EF30445B84}"/>
          </ac:graphicFrameMkLst>
        </pc:graphicFrameChg>
        <pc:picChg chg="add del">
          <ac:chgData name="Lisa Mason" userId="4ec5fa3b-f5d6-483f-bfe5-5d7b4524c02c" providerId="ADAL" clId="{BD45C759-FAA0-412E-B60E-EEB5C0B6D11E}" dt="2019-12-19T22:32:53.571" v="141"/>
          <ac:picMkLst>
            <pc:docMk/>
            <pc:sldMk cId="2683899022" sldId="374"/>
            <ac:picMk id="9" creationId="{9C07794D-6134-4FCB-8488-14CE7FF17E11}"/>
          </ac:picMkLst>
        </pc:picChg>
      </pc:sldChg>
      <pc:sldChg chg="del">
        <pc:chgData name="Lisa Mason" userId="4ec5fa3b-f5d6-483f-bfe5-5d7b4524c02c" providerId="ADAL" clId="{BD45C759-FAA0-412E-B60E-EEB5C0B6D11E}" dt="2019-12-19T22:32:49.004" v="140" actId="47"/>
        <pc:sldMkLst>
          <pc:docMk/>
          <pc:sldMk cId="3606277794" sldId="375"/>
        </pc:sldMkLst>
      </pc:sldChg>
      <pc:sldChg chg="del">
        <pc:chgData name="Lisa Mason" userId="4ec5fa3b-f5d6-483f-bfe5-5d7b4524c02c" providerId="ADAL" clId="{BD45C759-FAA0-412E-B60E-EEB5C0B6D11E}" dt="2019-12-19T22:40:20.987" v="379" actId="47"/>
        <pc:sldMkLst>
          <pc:docMk/>
          <pc:sldMk cId="1316352422" sldId="379"/>
        </pc:sldMkLst>
      </pc:sldChg>
      <pc:sldChg chg="del">
        <pc:chgData name="Lisa Mason" userId="4ec5fa3b-f5d6-483f-bfe5-5d7b4524c02c" providerId="ADAL" clId="{BD45C759-FAA0-412E-B60E-EEB5C0B6D11E}" dt="2019-12-19T22:52:29.147" v="770" actId="47"/>
        <pc:sldMkLst>
          <pc:docMk/>
          <pc:sldMk cId="228539097" sldId="382"/>
        </pc:sldMkLst>
      </pc:sldChg>
      <pc:sldChg chg="del">
        <pc:chgData name="Lisa Mason" userId="4ec5fa3b-f5d6-483f-bfe5-5d7b4524c02c" providerId="ADAL" clId="{BD45C759-FAA0-412E-B60E-EEB5C0B6D11E}" dt="2019-12-19T22:52:31.108" v="771" actId="47"/>
        <pc:sldMkLst>
          <pc:docMk/>
          <pc:sldMk cId="2812775400" sldId="383"/>
        </pc:sldMkLst>
      </pc:sldChg>
      <pc:sldChg chg="addSp delSp modSp">
        <pc:chgData name="Lisa Mason" userId="4ec5fa3b-f5d6-483f-bfe5-5d7b4524c02c" providerId="ADAL" clId="{BD45C759-FAA0-412E-B60E-EEB5C0B6D11E}" dt="2019-12-19T22:27:15.153" v="22"/>
        <pc:sldMkLst>
          <pc:docMk/>
          <pc:sldMk cId="1699822321" sldId="387"/>
        </pc:sldMkLst>
        <pc:picChg chg="add del mod">
          <ac:chgData name="Lisa Mason" userId="4ec5fa3b-f5d6-483f-bfe5-5d7b4524c02c" providerId="ADAL" clId="{BD45C759-FAA0-412E-B60E-EEB5C0B6D11E}" dt="2019-12-19T22:27:15.153" v="22"/>
          <ac:picMkLst>
            <pc:docMk/>
            <pc:sldMk cId="1699822321" sldId="387"/>
            <ac:picMk id="2" creationId="{D897C0DA-5D01-4A60-8F06-523DF33CC9A9}"/>
          </ac:picMkLst>
        </pc:picChg>
      </pc:sldChg>
      <pc:sldChg chg="addSp delSp modSp del ord">
        <pc:chgData name="Lisa Mason" userId="4ec5fa3b-f5d6-483f-bfe5-5d7b4524c02c" providerId="ADAL" clId="{BD45C759-FAA0-412E-B60E-EEB5C0B6D11E}" dt="2019-12-19T22:53:44.339" v="816" actId="2696"/>
        <pc:sldMkLst>
          <pc:docMk/>
          <pc:sldMk cId="247161140" sldId="390"/>
        </pc:sldMkLst>
        <pc:spChg chg="add del mod">
          <ac:chgData name="Lisa Mason" userId="4ec5fa3b-f5d6-483f-bfe5-5d7b4524c02c" providerId="ADAL" clId="{BD45C759-FAA0-412E-B60E-EEB5C0B6D11E}" dt="2019-12-19T22:45:13.370" v="466" actId="12788"/>
          <ac:spMkLst>
            <pc:docMk/>
            <pc:sldMk cId="247161140" sldId="390"/>
            <ac:spMk id="2" creationId="{586C35B8-8006-40A8-AD16-3D04264E66A4}"/>
          </ac:spMkLst>
        </pc:spChg>
        <pc:spChg chg="add del mod">
          <ac:chgData name="Lisa Mason" userId="4ec5fa3b-f5d6-483f-bfe5-5d7b4524c02c" providerId="ADAL" clId="{BD45C759-FAA0-412E-B60E-EEB5C0B6D11E}" dt="2019-12-19T22:45:13.370" v="466" actId="12788"/>
          <ac:spMkLst>
            <pc:docMk/>
            <pc:sldMk cId="247161140" sldId="390"/>
            <ac:spMk id="15" creationId="{33053AC3-D793-4C3B-B4D8-F0A478332BA4}"/>
          </ac:spMkLst>
        </pc:spChg>
        <pc:spChg chg="add del mod">
          <ac:chgData name="Lisa Mason" userId="4ec5fa3b-f5d6-483f-bfe5-5d7b4524c02c" providerId="ADAL" clId="{BD45C759-FAA0-412E-B60E-EEB5C0B6D11E}" dt="2019-12-19T22:45:13.370" v="466" actId="12788"/>
          <ac:spMkLst>
            <pc:docMk/>
            <pc:sldMk cId="247161140" sldId="390"/>
            <ac:spMk id="16" creationId="{47111B75-2379-40A5-8899-9320360EDBC5}"/>
          </ac:spMkLst>
        </pc:spChg>
        <pc:spChg chg="mod">
          <ac:chgData name="Lisa Mason" userId="4ec5fa3b-f5d6-483f-bfe5-5d7b4524c02c" providerId="ADAL" clId="{BD45C759-FAA0-412E-B60E-EEB5C0B6D11E}" dt="2019-12-19T22:53:29.157" v="813" actId="20577"/>
          <ac:spMkLst>
            <pc:docMk/>
            <pc:sldMk cId="247161140" sldId="390"/>
            <ac:spMk id="20" creationId="{77AB1AEE-6FFD-4BDD-9D3A-0F3AB876BD80}"/>
          </ac:spMkLst>
        </pc:spChg>
        <pc:spChg chg="mod">
          <ac:chgData name="Lisa Mason" userId="4ec5fa3b-f5d6-483f-bfe5-5d7b4524c02c" providerId="ADAL" clId="{BD45C759-FAA0-412E-B60E-EEB5C0B6D11E}" dt="2019-12-19T22:44:49.785" v="464" actId="1036"/>
          <ac:spMkLst>
            <pc:docMk/>
            <pc:sldMk cId="247161140" sldId="390"/>
            <ac:spMk id="24" creationId="{D2070C0E-F696-469B-A205-B8A382042586}"/>
          </ac:spMkLst>
        </pc:spChg>
        <pc:spChg chg="mod">
          <ac:chgData name="Lisa Mason" userId="4ec5fa3b-f5d6-483f-bfe5-5d7b4524c02c" providerId="ADAL" clId="{BD45C759-FAA0-412E-B60E-EEB5C0B6D11E}" dt="2019-12-19T22:44:49.785" v="464" actId="1036"/>
          <ac:spMkLst>
            <pc:docMk/>
            <pc:sldMk cId="247161140" sldId="390"/>
            <ac:spMk id="25" creationId="{CEDA09D4-67D4-4DA4-BC35-487C18BCF09E}"/>
          </ac:spMkLst>
        </pc:spChg>
        <pc:spChg chg="mod">
          <ac:chgData name="Lisa Mason" userId="4ec5fa3b-f5d6-483f-bfe5-5d7b4524c02c" providerId="ADAL" clId="{BD45C759-FAA0-412E-B60E-EEB5C0B6D11E}" dt="2019-12-19T22:44:49.785" v="464" actId="1036"/>
          <ac:spMkLst>
            <pc:docMk/>
            <pc:sldMk cId="247161140" sldId="390"/>
            <ac:spMk id="26" creationId="{70A544B8-DCEB-473D-B963-04DA3FDA83A3}"/>
          </ac:spMkLst>
        </pc:spChg>
        <pc:picChg chg="add del mod">
          <ac:chgData name="Lisa Mason" userId="4ec5fa3b-f5d6-483f-bfe5-5d7b4524c02c" providerId="ADAL" clId="{BD45C759-FAA0-412E-B60E-EEB5C0B6D11E}" dt="2019-12-19T22:42:59.058" v="402" actId="478"/>
          <ac:picMkLst>
            <pc:docMk/>
            <pc:sldMk cId="247161140" sldId="390"/>
            <ac:picMk id="13" creationId="{2A1E21A8-B121-44FD-A40E-7E9844110CAD}"/>
          </ac:picMkLst>
        </pc:picChg>
        <pc:picChg chg="add del">
          <ac:chgData name="Lisa Mason" userId="4ec5fa3b-f5d6-483f-bfe5-5d7b4524c02c" providerId="ADAL" clId="{BD45C759-FAA0-412E-B60E-EEB5C0B6D11E}" dt="2019-12-19T22:53:40.145" v="815" actId="478"/>
          <ac:picMkLst>
            <pc:docMk/>
            <pc:sldMk cId="247161140" sldId="390"/>
            <ac:picMk id="17" creationId="{1CAD39EC-488D-4EB0-9902-B76D8EA42035}"/>
          </ac:picMkLst>
        </pc:picChg>
      </pc:sldChg>
      <pc:sldChg chg="addSp modSp ord">
        <pc:chgData name="Lisa Mason" userId="4ec5fa3b-f5d6-483f-bfe5-5d7b4524c02c" providerId="ADAL" clId="{BD45C759-FAA0-412E-B60E-EEB5C0B6D11E}" dt="2019-12-19T22:45:18.639" v="467"/>
        <pc:sldMkLst>
          <pc:docMk/>
          <pc:sldMk cId="3374182701" sldId="391"/>
        </pc:sldMkLst>
        <pc:spChg chg="add">
          <ac:chgData name="Lisa Mason" userId="4ec5fa3b-f5d6-483f-bfe5-5d7b4524c02c" providerId="ADAL" clId="{BD45C759-FAA0-412E-B60E-EEB5C0B6D11E}" dt="2019-12-19T22:45:18.639" v="467"/>
          <ac:spMkLst>
            <pc:docMk/>
            <pc:sldMk cId="3374182701" sldId="391"/>
            <ac:spMk id="16" creationId="{DEA13756-8C25-4FE5-BF55-0FE5ADF7D449}"/>
          </ac:spMkLst>
        </pc:spChg>
        <pc:spChg chg="add">
          <ac:chgData name="Lisa Mason" userId="4ec5fa3b-f5d6-483f-bfe5-5d7b4524c02c" providerId="ADAL" clId="{BD45C759-FAA0-412E-B60E-EEB5C0B6D11E}" dt="2019-12-19T22:45:18.639" v="467"/>
          <ac:spMkLst>
            <pc:docMk/>
            <pc:sldMk cId="3374182701" sldId="391"/>
            <ac:spMk id="19" creationId="{47547C4B-493B-446A-8E95-7545618E7BFB}"/>
          </ac:spMkLst>
        </pc:spChg>
        <pc:spChg chg="mod">
          <ac:chgData name="Lisa Mason" userId="4ec5fa3b-f5d6-483f-bfe5-5d7b4524c02c" providerId="ADAL" clId="{BD45C759-FAA0-412E-B60E-EEB5C0B6D11E}" dt="2019-12-19T22:42:45.549" v="400" actId="20577"/>
          <ac:spMkLst>
            <pc:docMk/>
            <pc:sldMk cId="3374182701" sldId="391"/>
            <ac:spMk id="20" creationId="{77AB1AEE-6FFD-4BDD-9D3A-0F3AB876BD80}"/>
          </ac:spMkLst>
        </pc:spChg>
        <pc:spChg chg="add">
          <ac:chgData name="Lisa Mason" userId="4ec5fa3b-f5d6-483f-bfe5-5d7b4524c02c" providerId="ADAL" clId="{BD45C759-FAA0-412E-B60E-EEB5C0B6D11E}" dt="2019-12-19T22:45:18.639" v="467"/>
          <ac:spMkLst>
            <pc:docMk/>
            <pc:sldMk cId="3374182701" sldId="391"/>
            <ac:spMk id="24" creationId="{FC89E743-2494-4F95-B115-98FA791C1E3E}"/>
          </ac:spMkLst>
        </pc:spChg>
      </pc:sldChg>
      <pc:sldChg chg="addSp del ord">
        <pc:chgData name="Lisa Mason" userId="4ec5fa3b-f5d6-483f-bfe5-5d7b4524c02c" providerId="ADAL" clId="{BD45C759-FAA0-412E-B60E-EEB5C0B6D11E}" dt="2019-12-19T22:42:15.222" v="392" actId="47"/>
        <pc:sldMkLst>
          <pc:docMk/>
          <pc:sldMk cId="770517842" sldId="392"/>
        </pc:sldMkLst>
        <pc:picChg chg="add">
          <ac:chgData name="Lisa Mason" userId="4ec5fa3b-f5d6-483f-bfe5-5d7b4524c02c" providerId="ADAL" clId="{BD45C759-FAA0-412E-B60E-EEB5C0B6D11E}" dt="2019-12-19T22:42:03.866" v="391"/>
          <ac:picMkLst>
            <pc:docMk/>
            <pc:sldMk cId="770517842" sldId="392"/>
            <ac:picMk id="12" creationId="{5E95A021-AB5E-4A77-B0E1-B9E24FB05325}"/>
          </ac:picMkLst>
        </pc:picChg>
      </pc:sldChg>
      <pc:sldChg chg="del">
        <pc:chgData name="Lisa Mason" userId="4ec5fa3b-f5d6-483f-bfe5-5d7b4524c02c" providerId="ADAL" clId="{BD45C759-FAA0-412E-B60E-EEB5C0B6D11E}" dt="2019-12-19T22:42:19.870" v="393" actId="47"/>
        <pc:sldMkLst>
          <pc:docMk/>
          <pc:sldMk cId="1804212355" sldId="393"/>
        </pc:sldMkLst>
      </pc:sldChg>
      <pc:sldChg chg="del">
        <pc:chgData name="Lisa Mason" userId="4ec5fa3b-f5d6-483f-bfe5-5d7b4524c02c" providerId="ADAL" clId="{BD45C759-FAA0-412E-B60E-EEB5C0B6D11E}" dt="2019-12-19T22:42:21.029" v="394" actId="47"/>
        <pc:sldMkLst>
          <pc:docMk/>
          <pc:sldMk cId="507054270" sldId="396"/>
        </pc:sldMkLst>
      </pc:sldChg>
      <pc:sldChg chg="add ord">
        <pc:chgData name="Lisa Mason" userId="4ec5fa3b-f5d6-483f-bfe5-5d7b4524c02c" providerId="ADAL" clId="{BD45C759-FAA0-412E-B60E-EEB5C0B6D11E}" dt="2019-12-19T22:25:13.157" v="1"/>
        <pc:sldMkLst>
          <pc:docMk/>
          <pc:sldMk cId="3844832371" sldId="411"/>
        </pc:sldMkLst>
      </pc:sldChg>
      <pc:sldChg chg="delSp modSp add">
        <pc:chgData name="Lisa Mason" userId="4ec5fa3b-f5d6-483f-bfe5-5d7b4524c02c" providerId="ADAL" clId="{BD45C759-FAA0-412E-B60E-EEB5C0B6D11E}" dt="2019-12-19T22:32:58.024" v="142"/>
        <pc:sldMkLst>
          <pc:docMk/>
          <pc:sldMk cId="4212241013" sldId="412"/>
        </pc:sldMkLst>
        <pc:graphicFrameChg chg="mod modGraphic">
          <ac:chgData name="Lisa Mason" userId="4ec5fa3b-f5d6-483f-bfe5-5d7b4524c02c" providerId="ADAL" clId="{BD45C759-FAA0-412E-B60E-EEB5C0B6D11E}" dt="2019-12-19T22:32:39.586" v="139"/>
          <ac:graphicFrameMkLst>
            <pc:docMk/>
            <pc:sldMk cId="4212241013" sldId="412"/>
            <ac:graphicFrameMk id="13" creationId="{BFEAA611-10B4-4257-834C-8DF4FAAD068F}"/>
          </ac:graphicFrameMkLst>
        </pc:graphicFrameChg>
        <pc:picChg chg="del">
          <ac:chgData name="Lisa Mason" userId="4ec5fa3b-f5d6-483f-bfe5-5d7b4524c02c" providerId="ADAL" clId="{BD45C759-FAA0-412E-B60E-EEB5C0B6D11E}" dt="2019-12-19T22:32:58.024" v="142"/>
          <ac:picMkLst>
            <pc:docMk/>
            <pc:sldMk cId="4212241013" sldId="412"/>
            <ac:picMk id="9" creationId="{9C07794D-6134-4FCB-8488-14CE7FF17E11}"/>
          </ac:picMkLst>
        </pc:picChg>
      </pc:sldChg>
      <pc:sldChg chg="delSp modSp add">
        <pc:chgData name="Lisa Mason" userId="4ec5fa3b-f5d6-483f-bfe5-5d7b4524c02c" providerId="ADAL" clId="{BD45C759-FAA0-412E-B60E-EEB5C0B6D11E}" dt="2019-12-19T22:40:57.703" v="387" actId="478"/>
        <pc:sldMkLst>
          <pc:docMk/>
          <pc:sldMk cId="3782942800" sldId="413"/>
        </pc:sldMkLst>
        <pc:spChg chg="mod">
          <ac:chgData name="Lisa Mason" userId="4ec5fa3b-f5d6-483f-bfe5-5d7b4524c02c" providerId="ADAL" clId="{BD45C759-FAA0-412E-B60E-EEB5C0B6D11E}" dt="2019-12-19T22:40:35.546" v="382" actId="20577"/>
          <ac:spMkLst>
            <pc:docMk/>
            <pc:sldMk cId="3782942800" sldId="413"/>
            <ac:spMk id="2" creationId="{900FBEB0-EEFF-4E0E-BE70-EE0EC7028C2B}"/>
          </ac:spMkLst>
        </pc:spChg>
        <pc:spChg chg="mod">
          <ac:chgData name="Lisa Mason" userId="4ec5fa3b-f5d6-483f-bfe5-5d7b4524c02c" providerId="ADAL" clId="{BD45C759-FAA0-412E-B60E-EEB5C0B6D11E}" dt="2019-12-19T22:40:54.431" v="386" actId="554"/>
          <ac:spMkLst>
            <pc:docMk/>
            <pc:sldMk cId="3782942800" sldId="413"/>
            <ac:spMk id="23" creationId="{DCA83BD6-2BFD-48C5-B967-216195FA1166}"/>
          </ac:spMkLst>
        </pc:spChg>
        <pc:spChg chg="mod">
          <ac:chgData name="Lisa Mason" userId="4ec5fa3b-f5d6-483f-bfe5-5d7b4524c02c" providerId="ADAL" clId="{BD45C759-FAA0-412E-B60E-EEB5C0B6D11E}" dt="2019-12-19T22:40:54.431" v="386" actId="554"/>
          <ac:spMkLst>
            <pc:docMk/>
            <pc:sldMk cId="3782942800" sldId="413"/>
            <ac:spMk id="24" creationId="{8428BCC2-B9D2-4282-9C0A-C6AEAF0FC50F}"/>
          </ac:spMkLst>
        </pc:spChg>
        <pc:picChg chg="del">
          <ac:chgData name="Lisa Mason" userId="4ec5fa3b-f5d6-483f-bfe5-5d7b4524c02c" providerId="ADAL" clId="{BD45C759-FAA0-412E-B60E-EEB5C0B6D11E}" dt="2019-12-19T22:40:57.703" v="387" actId="478"/>
          <ac:picMkLst>
            <pc:docMk/>
            <pc:sldMk cId="3782942800" sldId="413"/>
            <ac:picMk id="13" creationId="{485098BE-FA28-4020-B51E-8728D9DA7551}"/>
          </ac:picMkLst>
        </pc:picChg>
        <pc:cxnChg chg="mod">
          <ac:chgData name="Lisa Mason" userId="4ec5fa3b-f5d6-483f-bfe5-5d7b4524c02c" providerId="ADAL" clId="{BD45C759-FAA0-412E-B60E-EEB5C0B6D11E}" dt="2019-12-19T22:40:54.431" v="386" actId="554"/>
          <ac:cxnSpMkLst>
            <pc:docMk/>
            <pc:sldMk cId="3782942800" sldId="413"/>
            <ac:cxnSpMk id="4" creationId="{F09D27E7-ADE4-47F1-BFB8-E36A35E599D6}"/>
          </ac:cxnSpMkLst>
        </pc:cxnChg>
        <pc:cxnChg chg="mod">
          <ac:chgData name="Lisa Mason" userId="4ec5fa3b-f5d6-483f-bfe5-5d7b4524c02c" providerId="ADAL" clId="{BD45C759-FAA0-412E-B60E-EEB5C0B6D11E}" dt="2019-12-19T22:40:54.431" v="386" actId="554"/>
          <ac:cxnSpMkLst>
            <pc:docMk/>
            <pc:sldMk cId="3782942800" sldId="413"/>
            <ac:cxnSpMk id="6" creationId="{164E9F6B-0CFE-4341-BB44-83471F2926C0}"/>
          </ac:cxnSpMkLst>
        </pc:cxnChg>
      </pc:sldChg>
      <pc:sldChg chg="modSp add">
        <pc:chgData name="Lisa Mason" userId="4ec5fa3b-f5d6-483f-bfe5-5d7b4524c02c" providerId="ADAL" clId="{BD45C759-FAA0-412E-B60E-EEB5C0B6D11E}" dt="2019-12-19T22:51:48.925" v="754" actId="115"/>
        <pc:sldMkLst>
          <pc:docMk/>
          <pc:sldMk cId="778810196" sldId="414"/>
        </pc:sldMkLst>
        <pc:spChg chg="mod">
          <ac:chgData name="Lisa Mason" userId="4ec5fa3b-f5d6-483f-bfe5-5d7b4524c02c" providerId="ADAL" clId="{BD45C759-FAA0-412E-B60E-EEB5C0B6D11E}" dt="2019-12-19T22:51:48.925" v="754" actId="115"/>
          <ac:spMkLst>
            <pc:docMk/>
            <pc:sldMk cId="778810196" sldId="414"/>
            <ac:spMk id="19" creationId="{5252A847-DE45-4FA3-A1F8-EEBEB845FF8E}"/>
          </ac:spMkLst>
        </pc:spChg>
      </pc:sldChg>
      <pc:sldChg chg="modSp add">
        <pc:chgData name="Lisa Mason" userId="4ec5fa3b-f5d6-483f-bfe5-5d7b4524c02c" providerId="ADAL" clId="{BD45C759-FAA0-412E-B60E-EEB5C0B6D11E}" dt="2019-12-19T22:52:24.395" v="769" actId="207"/>
        <pc:sldMkLst>
          <pc:docMk/>
          <pc:sldMk cId="3824394284" sldId="415"/>
        </pc:sldMkLst>
        <pc:spChg chg="mod">
          <ac:chgData name="Lisa Mason" userId="4ec5fa3b-f5d6-483f-bfe5-5d7b4524c02c" providerId="ADAL" clId="{BD45C759-FAA0-412E-B60E-EEB5C0B6D11E}" dt="2019-12-19T22:52:24.395" v="769" actId="207"/>
          <ac:spMkLst>
            <pc:docMk/>
            <pc:sldMk cId="3824394284" sldId="415"/>
            <ac:spMk id="19" creationId="{5252A847-DE45-4FA3-A1F8-EEBEB845FF8E}"/>
          </ac:spMkLst>
        </pc:spChg>
      </pc:sldChg>
      <pc:sldChg chg="add">
        <pc:chgData name="Lisa Mason" userId="4ec5fa3b-f5d6-483f-bfe5-5d7b4524c02c" providerId="ADAL" clId="{BD45C759-FAA0-412E-B60E-EEB5C0B6D11E}" dt="2019-12-19T22:53:12.240" v="772"/>
        <pc:sldMkLst>
          <pc:docMk/>
          <pc:sldMk cId="1187205037" sldId="416"/>
        </pc:sldMkLst>
      </pc:sldChg>
      <pc:sldChg chg="addSp delSp modSp add">
        <pc:chgData name="Lisa Mason" userId="4ec5fa3b-f5d6-483f-bfe5-5d7b4524c02c" providerId="ADAL" clId="{BD45C759-FAA0-412E-B60E-EEB5C0B6D11E}" dt="2019-12-19T22:57:54.712" v="971" actId="14100"/>
        <pc:sldMkLst>
          <pc:docMk/>
          <pc:sldMk cId="1597217869" sldId="417"/>
        </pc:sldMkLst>
        <pc:spChg chg="del">
          <ac:chgData name="Lisa Mason" userId="4ec5fa3b-f5d6-483f-bfe5-5d7b4524c02c" providerId="ADAL" clId="{BD45C759-FAA0-412E-B60E-EEB5C0B6D11E}" dt="2019-12-19T22:54:09.791" v="842" actId="478"/>
          <ac:spMkLst>
            <pc:docMk/>
            <pc:sldMk cId="1597217869" sldId="417"/>
            <ac:spMk id="11" creationId="{18C2824C-2D56-4D53-B78E-835E2C19CF60}"/>
          </ac:spMkLst>
        </pc:spChg>
        <pc:spChg chg="del">
          <ac:chgData name="Lisa Mason" userId="4ec5fa3b-f5d6-483f-bfe5-5d7b4524c02c" providerId="ADAL" clId="{BD45C759-FAA0-412E-B60E-EEB5C0B6D11E}" dt="2019-12-19T22:54:09.791" v="842" actId="478"/>
          <ac:spMkLst>
            <pc:docMk/>
            <pc:sldMk cId="1597217869" sldId="417"/>
            <ac:spMk id="12" creationId="{FCED7305-18C6-49A0-9BDC-66F965D69C1D}"/>
          </ac:spMkLst>
        </pc:spChg>
        <pc:spChg chg="del">
          <ac:chgData name="Lisa Mason" userId="4ec5fa3b-f5d6-483f-bfe5-5d7b4524c02c" providerId="ADAL" clId="{BD45C759-FAA0-412E-B60E-EEB5C0B6D11E}" dt="2019-12-19T22:54:09.791" v="842" actId="478"/>
          <ac:spMkLst>
            <pc:docMk/>
            <pc:sldMk cId="1597217869" sldId="417"/>
            <ac:spMk id="13" creationId="{7868F1F4-A9D2-40D5-AA35-D815EC654C84}"/>
          </ac:spMkLst>
        </pc:spChg>
        <pc:spChg chg="del">
          <ac:chgData name="Lisa Mason" userId="4ec5fa3b-f5d6-483f-bfe5-5d7b4524c02c" providerId="ADAL" clId="{BD45C759-FAA0-412E-B60E-EEB5C0B6D11E}" dt="2019-12-19T22:54:09.791" v="842" actId="478"/>
          <ac:spMkLst>
            <pc:docMk/>
            <pc:sldMk cId="1597217869" sldId="417"/>
            <ac:spMk id="14" creationId="{3462FF53-1020-4799-8C48-016F98C85539}"/>
          </ac:spMkLst>
        </pc:spChg>
        <pc:spChg chg="del">
          <ac:chgData name="Lisa Mason" userId="4ec5fa3b-f5d6-483f-bfe5-5d7b4524c02c" providerId="ADAL" clId="{BD45C759-FAA0-412E-B60E-EEB5C0B6D11E}" dt="2019-12-19T22:54:09.791" v="842" actId="478"/>
          <ac:spMkLst>
            <pc:docMk/>
            <pc:sldMk cId="1597217869" sldId="417"/>
            <ac:spMk id="15" creationId="{E6A7268A-6933-4A27-B8E8-748A53D72E69}"/>
          </ac:spMkLst>
        </pc:spChg>
        <pc:spChg chg="del">
          <ac:chgData name="Lisa Mason" userId="4ec5fa3b-f5d6-483f-bfe5-5d7b4524c02c" providerId="ADAL" clId="{BD45C759-FAA0-412E-B60E-EEB5C0B6D11E}" dt="2019-12-19T22:54:09.791" v="842" actId="478"/>
          <ac:spMkLst>
            <pc:docMk/>
            <pc:sldMk cId="1597217869" sldId="417"/>
            <ac:spMk id="16" creationId="{ABA4427C-C0E7-4CE1-A643-379734383262}"/>
          </ac:spMkLst>
        </pc:spChg>
        <pc:spChg chg="mod">
          <ac:chgData name="Lisa Mason" userId="4ec5fa3b-f5d6-483f-bfe5-5d7b4524c02c" providerId="ADAL" clId="{BD45C759-FAA0-412E-B60E-EEB5C0B6D11E}" dt="2019-12-19T22:55:34.083" v="907" actId="20577"/>
          <ac:spMkLst>
            <pc:docMk/>
            <pc:sldMk cId="1597217869" sldId="417"/>
            <ac:spMk id="19" creationId="{5252A847-DE45-4FA3-A1F8-EEBEB845FF8E}"/>
          </ac:spMkLst>
        </pc:spChg>
        <pc:spChg chg="del">
          <ac:chgData name="Lisa Mason" userId="4ec5fa3b-f5d6-483f-bfe5-5d7b4524c02c" providerId="ADAL" clId="{BD45C759-FAA0-412E-B60E-EEB5C0B6D11E}" dt="2019-12-19T22:54:09.791" v="842" actId="478"/>
          <ac:spMkLst>
            <pc:docMk/>
            <pc:sldMk cId="1597217869" sldId="417"/>
            <ac:spMk id="22" creationId="{852FA142-7E6B-4FC8-9ACE-94FBCCF2A6D0}"/>
          </ac:spMkLst>
        </pc:spChg>
        <pc:spChg chg="del">
          <ac:chgData name="Lisa Mason" userId="4ec5fa3b-f5d6-483f-bfe5-5d7b4524c02c" providerId="ADAL" clId="{BD45C759-FAA0-412E-B60E-EEB5C0B6D11E}" dt="2019-12-19T22:54:09.791" v="842" actId="478"/>
          <ac:spMkLst>
            <pc:docMk/>
            <pc:sldMk cId="1597217869" sldId="417"/>
            <ac:spMk id="23" creationId="{8B168A10-8FAF-48D4-A103-5438ADFA3699}"/>
          </ac:spMkLst>
        </pc:spChg>
        <pc:spChg chg="add mod">
          <ac:chgData name="Lisa Mason" userId="4ec5fa3b-f5d6-483f-bfe5-5d7b4524c02c" providerId="ADAL" clId="{BD45C759-FAA0-412E-B60E-EEB5C0B6D11E}" dt="2019-12-19T22:57:54.712" v="971" actId="14100"/>
          <ac:spMkLst>
            <pc:docMk/>
            <pc:sldMk cId="1597217869" sldId="417"/>
            <ac:spMk id="46" creationId="{427F350B-BD34-4B8E-859B-1B30B78A9127}"/>
          </ac:spMkLst>
        </pc:spChg>
        <pc:spChg chg="add mod">
          <ac:chgData name="Lisa Mason" userId="4ec5fa3b-f5d6-483f-bfe5-5d7b4524c02c" providerId="ADAL" clId="{BD45C759-FAA0-412E-B60E-EEB5C0B6D11E}" dt="2019-12-19T22:57:54.712" v="971" actId="14100"/>
          <ac:spMkLst>
            <pc:docMk/>
            <pc:sldMk cId="1597217869" sldId="417"/>
            <ac:spMk id="47" creationId="{A5682265-0424-4993-B34B-B3A1BFF19EA0}"/>
          </ac:spMkLst>
        </pc:spChg>
        <pc:spChg chg="del">
          <ac:chgData name="Lisa Mason" userId="4ec5fa3b-f5d6-483f-bfe5-5d7b4524c02c" providerId="ADAL" clId="{BD45C759-FAA0-412E-B60E-EEB5C0B6D11E}" dt="2019-12-19T22:54:09.791" v="842" actId="478"/>
          <ac:spMkLst>
            <pc:docMk/>
            <pc:sldMk cId="1597217869" sldId="417"/>
            <ac:spMk id="57" creationId="{91CDF023-7DB3-4F4A-AE91-472241CB3B5B}"/>
          </ac:spMkLst>
        </pc:spChg>
        <pc:spChg chg="del">
          <ac:chgData name="Lisa Mason" userId="4ec5fa3b-f5d6-483f-bfe5-5d7b4524c02c" providerId="ADAL" clId="{BD45C759-FAA0-412E-B60E-EEB5C0B6D11E}" dt="2019-12-19T22:54:27.081" v="847" actId="478"/>
          <ac:spMkLst>
            <pc:docMk/>
            <pc:sldMk cId="1597217869" sldId="417"/>
            <ac:spMk id="67" creationId="{8E52B00E-14D2-47B0-9407-6F590445DCC2}"/>
          </ac:spMkLst>
        </pc:spChg>
        <pc:spChg chg="del">
          <ac:chgData name="Lisa Mason" userId="4ec5fa3b-f5d6-483f-bfe5-5d7b4524c02c" providerId="ADAL" clId="{BD45C759-FAA0-412E-B60E-EEB5C0B6D11E}" dt="2019-12-19T22:54:27.081" v="847" actId="478"/>
          <ac:spMkLst>
            <pc:docMk/>
            <pc:sldMk cId="1597217869" sldId="417"/>
            <ac:spMk id="68" creationId="{92D47390-B86A-4018-881F-28916D6B4C48}"/>
          </ac:spMkLst>
        </pc:spChg>
        <pc:spChg chg="del">
          <ac:chgData name="Lisa Mason" userId="4ec5fa3b-f5d6-483f-bfe5-5d7b4524c02c" providerId="ADAL" clId="{BD45C759-FAA0-412E-B60E-EEB5C0B6D11E}" dt="2019-12-19T22:54:27.081" v="847" actId="478"/>
          <ac:spMkLst>
            <pc:docMk/>
            <pc:sldMk cId="1597217869" sldId="417"/>
            <ac:spMk id="69" creationId="{C2EE730B-C5E0-4A5D-B1D7-DA8A355B88CF}"/>
          </ac:spMkLst>
        </pc:spChg>
        <pc:spChg chg="mod">
          <ac:chgData name="Lisa Mason" userId="4ec5fa3b-f5d6-483f-bfe5-5d7b4524c02c" providerId="ADAL" clId="{BD45C759-FAA0-412E-B60E-EEB5C0B6D11E}" dt="2019-12-19T22:57:54.712" v="971" actId="14100"/>
          <ac:spMkLst>
            <pc:docMk/>
            <pc:sldMk cId="1597217869" sldId="417"/>
            <ac:spMk id="70" creationId="{2BE4B61C-D51F-4B74-B79A-14F4FBC4F566}"/>
          </ac:spMkLst>
        </pc:spChg>
        <pc:spChg chg="mod">
          <ac:chgData name="Lisa Mason" userId="4ec5fa3b-f5d6-483f-bfe5-5d7b4524c02c" providerId="ADAL" clId="{BD45C759-FAA0-412E-B60E-EEB5C0B6D11E}" dt="2019-12-19T22:57:54.712" v="971" actId="14100"/>
          <ac:spMkLst>
            <pc:docMk/>
            <pc:sldMk cId="1597217869" sldId="417"/>
            <ac:spMk id="71" creationId="{D5310FC7-6665-4A89-A0C9-E32613618A00}"/>
          </ac:spMkLst>
        </pc:spChg>
        <pc:spChg chg="mod">
          <ac:chgData name="Lisa Mason" userId="4ec5fa3b-f5d6-483f-bfe5-5d7b4524c02c" providerId="ADAL" clId="{BD45C759-FAA0-412E-B60E-EEB5C0B6D11E}" dt="2019-12-19T22:57:54.712" v="971" actId="14100"/>
          <ac:spMkLst>
            <pc:docMk/>
            <pc:sldMk cId="1597217869" sldId="417"/>
            <ac:spMk id="72" creationId="{B6967F65-728A-4290-9A20-E28145D39F1A}"/>
          </ac:spMkLst>
        </pc:spChg>
        <pc:grpChg chg="del">
          <ac:chgData name="Lisa Mason" userId="4ec5fa3b-f5d6-483f-bfe5-5d7b4524c02c" providerId="ADAL" clId="{BD45C759-FAA0-412E-B60E-EEB5C0B6D11E}" dt="2019-12-19T22:54:09.791" v="842" actId="478"/>
          <ac:grpSpMkLst>
            <pc:docMk/>
            <pc:sldMk cId="1597217869" sldId="417"/>
            <ac:grpSpMk id="35" creationId="{DF573FB6-0FE5-4C25-A137-639CCA3D7C66}"/>
          </ac:grpSpMkLst>
        </pc:grpChg>
        <pc:grpChg chg="del">
          <ac:chgData name="Lisa Mason" userId="4ec5fa3b-f5d6-483f-bfe5-5d7b4524c02c" providerId="ADAL" clId="{BD45C759-FAA0-412E-B60E-EEB5C0B6D11E}" dt="2019-12-19T22:54:09.791" v="842" actId="478"/>
          <ac:grpSpMkLst>
            <pc:docMk/>
            <pc:sldMk cId="1597217869" sldId="417"/>
            <ac:grpSpMk id="61" creationId="{9C4FBF44-8EB9-4DF0-9176-AA46E9E8013F}"/>
          </ac:grpSpMkLst>
        </pc:grpChg>
      </pc:sldChg>
      <pc:sldChg chg="modSp add">
        <pc:chgData name="Lisa Mason" userId="4ec5fa3b-f5d6-483f-bfe5-5d7b4524c02c" providerId="ADAL" clId="{BD45C759-FAA0-412E-B60E-EEB5C0B6D11E}" dt="2019-12-19T22:58:37.679" v="987" actId="208"/>
        <pc:sldMkLst>
          <pc:docMk/>
          <pc:sldMk cId="1585536945" sldId="418"/>
        </pc:sldMkLst>
        <pc:spChg chg="mod">
          <ac:chgData name="Lisa Mason" userId="4ec5fa3b-f5d6-483f-bfe5-5d7b4524c02c" providerId="ADAL" clId="{BD45C759-FAA0-412E-B60E-EEB5C0B6D11E}" dt="2019-12-19T22:58:37.679" v="987" actId="208"/>
          <ac:spMkLst>
            <pc:docMk/>
            <pc:sldMk cId="1585536945" sldId="418"/>
            <ac:spMk id="46" creationId="{427F350B-BD34-4B8E-859B-1B30B78A9127}"/>
          </ac:spMkLst>
        </pc:spChg>
        <pc:spChg chg="mod">
          <ac:chgData name="Lisa Mason" userId="4ec5fa3b-f5d6-483f-bfe5-5d7b4524c02c" providerId="ADAL" clId="{BD45C759-FAA0-412E-B60E-EEB5C0B6D11E}" dt="2019-12-19T22:58:22.503" v="985" actId="20577"/>
          <ac:spMkLst>
            <pc:docMk/>
            <pc:sldMk cId="1585536945" sldId="418"/>
            <ac:spMk id="47" creationId="{A5682265-0424-4993-B34B-B3A1BFF19EA0}"/>
          </ac:spMkLst>
        </pc:spChg>
        <pc:spChg chg="mod">
          <ac:chgData name="Lisa Mason" userId="4ec5fa3b-f5d6-483f-bfe5-5d7b4524c02c" providerId="ADAL" clId="{BD45C759-FAA0-412E-B60E-EEB5C0B6D11E}" dt="2019-12-19T22:58:08.019" v="972" actId="207"/>
          <ac:spMkLst>
            <pc:docMk/>
            <pc:sldMk cId="1585536945" sldId="418"/>
            <ac:spMk id="70" creationId="{2BE4B61C-D51F-4B74-B79A-14F4FBC4F566}"/>
          </ac:spMkLst>
        </pc:spChg>
        <pc:spChg chg="mod">
          <ac:chgData name="Lisa Mason" userId="4ec5fa3b-f5d6-483f-bfe5-5d7b4524c02c" providerId="ADAL" clId="{BD45C759-FAA0-412E-B60E-EEB5C0B6D11E}" dt="2019-12-19T22:58:11.376" v="975" actId="20577"/>
          <ac:spMkLst>
            <pc:docMk/>
            <pc:sldMk cId="1585536945" sldId="418"/>
            <ac:spMk id="71" creationId="{D5310FC7-6665-4A89-A0C9-E32613618A00}"/>
          </ac:spMkLst>
        </pc:spChg>
        <pc:spChg chg="mod">
          <ac:chgData name="Lisa Mason" userId="4ec5fa3b-f5d6-483f-bfe5-5d7b4524c02c" providerId="ADAL" clId="{BD45C759-FAA0-412E-B60E-EEB5C0B6D11E}" dt="2019-12-19T22:58:14.473" v="978" actId="20577"/>
          <ac:spMkLst>
            <pc:docMk/>
            <pc:sldMk cId="1585536945" sldId="418"/>
            <ac:spMk id="72" creationId="{B6967F65-728A-4290-9A20-E28145D39F1A}"/>
          </ac:spMkLst>
        </pc:spChg>
      </pc:sldChg>
    </pc:docChg>
  </pc:docChgLst>
  <pc:docChgLst>
    <pc:chgData name="Davina Szilvasy" userId="59fb472d-eed4-4f11-9686-c2c8db02a2cd" providerId="ADAL" clId="{F7CB6ACF-91A4-47D9-97CC-06748AFA6408}"/>
    <pc:docChg chg="modSld">
      <pc:chgData name="Davina Szilvasy" userId="59fb472d-eed4-4f11-9686-c2c8db02a2cd" providerId="ADAL" clId="{F7CB6ACF-91A4-47D9-97CC-06748AFA6408}" dt="2019-12-20T16:21:32.530" v="8" actId="20577"/>
      <pc:docMkLst>
        <pc:docMk/>
      </pc:docMkLst>
      <pc:sldChg chg="modSp">
        <pc:chgData name="Davina Szilvasy" userId="59fb472d-eed4-4f11-9686-c2c8db02a2cd" providerId="ADAL" clId="{F7CB6ACF-91A4-47D9-97CC-06748AFA6408}" dt="2019-12-20T16:21:32.530" v="8" actId="20577"/>
        <pc:sldMkLst>
          <pc:docMk/>
          <pc:sldMk cId="1669721746" sldId="365"/>
        </pc:sldMkLst>
        <pc:spChg chg="mod">
          <ac:chgData name="Davina Szilvasy" userId="59fb472d-eed4-4f11-9686-c2c8db02a2cd" providerId="ADAL" clId="{F7CB6ACF-91A4-47D9-97CC-06748AFA6408}" dt="2019-12-20T16:21:32.530" v="8" actId="20577"/>
          <ac:spMkLst>
            <pc:docMk/>
            <pc:sldMk cId="1669721746" sldId="365"/>
            <ac:spMk id="19" creationId="{5252A847-DE45-4FA3-A1F8-EEBEB845FF8E}"/>
          </ac:spMkLst>
        </pc:spChg>
      </pc:sldChg>
      <pc:sldChg chg="modSp">
        <pc:chgData name="Davina Szilvasy" userId="59fb472d-eed4-4f11-9686-c2c8db02a2cd" providerId="ADAL" clId="{F7CB6ACF-91A4-47D9-97CC-06748AFA6408}" dt="2019-12-20T16:17:35.966" v="2" actId="404"/>
        <pc:sldMkLst>
          <pc:docMk/>
          <pc:sldMk cId="2761507464" sldId="376"/>
        </pc:sldMkLst>
        <pc:spChg chg="mod">
          <ac:chgData name="Davina Szilvasy" userId="59fb472d-eed4-4f11-9686-c2c8db02a2cd" providerId="ADAL" clId="{F7CB6ACF-91A4-47D9-97CC-06748AFA6408}" dt="2019-12-20T16:17:35.966" v="2" actId="404"/>
          <ac:spMkLst>
            <pc:docMk/>
            <pc:sldMk cId="2761507464" sldId="376"/>
            <ac:spMk id="19" creationId="{5252A847-DE45-4FA3-A1F8-EEBEB845FF8E}"/>
          </ac:spMkLst>
        </pc:spChg>
      </pc:sldChg>
      <pc:sldChg chg="modSp">
        <pc:chgData name="Davina Szilvasy" userId="59fb472d-eed4-4f11-9686-c2c8db02a2cd" providerId="ADAL" clId="{F7CB6ACF-91A4-47D9-97CC-06748AFA6408}" dt="2019-12-20T16:19:31.867" v="5" actId="207"/>
        <pc:sldMkLst>
          <pc:docMk/>
          <pc:sldMk cId="3538371068" sldId="419"/>
        </pc:sldMkLst>
        <pc:spChg chg="mod">
          <ac:chgData name="Davina Szilvasy" userId="59fb472d-eed4-4f11-9686-c2c8db02a2cd" providerId="ADAL" clId="{F7CB6ACF-91A4-47D9-97CC-06748AFA6408}" dt="2019-12-20T16:19:27.103" v="4" actId="207"/>
          <ac:spMkLst>
            <pc:docMk/>
            <pc:sldMk cId="3538371068" sldId="419"/>
            <ac:spMk id="67" creationId="{8E52B00E-14D2-47B0-9407-6F590445DCC2}"/>
          </ac:spMkLst>
        </pc:spChg>
        <pc:spChg chg="mod">
          <ac:chgData name="Davina Szilvasy" userId="59fb472d-eed4-4f11-9686-c2c8db02a2cd" providerId="ADAL" clId="{F7CB6ACF-91A4-47D9-97CC-06748AFA6408}" dt="2019-12-20T16:19:20.615" v="3" actId="207"/>
          <ac:spMkLst>
            <pc:docMk/>
            <pc:sldMk cId="3538371068" sldId="419"/>
            <ac:spMk id="68" creationId="{92D47390-B86A-4018-881F-28916D6B4C48}"/>
          </ac:spMkLst>
        </pc:spChg>
        <pc:spChg chg="mod">
          <ac:chgData name="Davina Szilvasy" userId="59fb472d-eed4-4f11-9686-c2c8db02a2cd" providerId="ADAL" clId="{F7CB6ACF-91A4-47D9-97CC-06748AFA6408}" dt="2019-12-20T16:19:31.867" v="5" actId="207"/>
          <ac:spMkLst>
            <pc:docMk/>
            <pc:sldMk cId="3538371068" sldId="419"/>
            <ac:spMk id="69" creationId="{C2EE730B-C5E0-4A5D-B1D7-DA8A355B88CF}"/>
          </ac:spMkLst>
        </pc:spChg>
        <pc:spChg chg="mod">
          <ac:chgData name="Davina Szilvasy" userId="59fb472d-eed4-4f11-9686-c2c8db02a2cd" providerId="ADAL" clId="{F7CB6ACF-91A4-47D9-97CC-06748AFA6408}" dt="2019-12-20T16:19:27.103" v="4" actId="207"/>
          <ac:spMkLst>
            <pc:docMk/>
            <pc:sldMk cId="3538371068" sldId="419"/>
            <ac:spMk id="70" creationId="{2BE4B61C-D51F-4B74-B79A-14F4FBC4F566}"/>
          </ac:spMkLst>
        </pc:spChg>
        <pc:spChg chg="mod">
          <ac:chgData name="Davina Szilvasy" userId="59fb472d-eed4-4f11-9686-c2c8db02a2cd" providerId="ADAL" clId="{F7CB6ACF-91A4-47D9-97CC-06748AFA6408}" dt="2019-12-20T16:19:20.615" v="3" actId="207"/>
          <ac:spMkLst>
            <pc:docMk/>
            <pc:sldMk cId="3538371068" sldId="419"/>
            <ac:spMk id="71" creationId="{D5310FC7-6665-4A89-A0C9-E32613618A00}"/>
          </ac:spMkLst>
        </pc:spChg>
        <pc:spChg chg="mod">
          <ac:chgData name="Davina Szilvasy" userId="59fb472d-eed4-4f11-9686-c2c8db02a2cd" providerId="ADAL" clId="{F7CB6ACF-91A4-47D9-97CC-06748AFA6408}" dt="2019-12-20T16:19:31.867" v="5" actId="207"/>
          <ac:spMkLst>
            <pc:docMk/>
            <pc:sldMk cId="3538371068" sldId="419"/>
            <ac:spMk id="72" creationId="{B6967F65-728A-4290-9A20-E28145D39F1A}"/>
          </ac:spMkLst>
        </pc:spChg>
      </pc:sldChg>
      <pc:sldChg chg="modSp">
        <pc:chgData name="Davina Szilvasy" userId="59fb472d-eed4-4f11-9686-c2c8db02a2cd" providerId="ADAL" clId="{F7CB6ACF-91A4-47D9-97CC-06748AFA6408}" dt="2019-12-20T16:19:42.040" v="6" actId="207"/>
        <pc:sldMkLst>
          <pc:docMk/>
          <pc:sldMk cId="2939543665" sldId="420"/>
        </pc:sldMkLst>
        <pc:spChg chg="mod">
          <ac:chgData name="Davina Szilvasy" userId="59fb472d-eed4-4f11-9686-c2c8db02a2cd" providerId="ADAL" clId="{F7CB6ACF-91A4-47D9-97CC-06748AFA6408}" dt="2019-12-20T16:19:42.040" v="6" actId="207"/>
          <ac:spMkLst>
            <pc:docMk/>
            <pc:sldMk cId="2939543665" sldId="420"/>
            <ac:spMk id="67" creationId="{8E52B00E-14D2-47B0-9407-6F590445DCC2}"/>
          </ac:spMkLst>
        </pc:spChg>
        <pc:spChg chg="mod">
          <ac:chgData name="Davina Szilvasy" userId="59fb472d-eed4-4f11-9686-c2c8db02a2cd" providerId="ADAL" clId="{F7CB6ACF-91A4-47D9-97CC-06748AFA6408}" dt="2019-12-20T16:19:42.040" v="6" actId="207"/>
          <ac:spMkLst>
            <pc:docMk/>
            <pc:sldMk cId="2939543665" sldId="420"/>
            <ac:spMk id="69" creationId="{C2EE730B-C5E0-4A5D-B1D7-DA8A355B88CF}"/>
          </ac:spMkLst>
        </pc:spChg>
        <pc:spChg chg="mod">
          <ac:chgData name="Davina Szilvasy" userId="59fb472d-eed4-4f11-9686-c2c8db02a2cd" providerId="ADAL" clId="{F7CB6ACF-91A4-47D9-97CC-06748AFA6408}" dt="2019-12-20T16:19:42.040" v="6" actId="207"/>
          <ac:spMkLst>
            <pc:docMk/>
            <pc:sldMk cId="2939543665" sldId="420"/>
            <ac:spMk id="70" creationId="{2BE4B61C-D51F-4B74-B79A-14F4FBC4F566}"/>
          </ac:spMkLst>
        </pc:spChg>
        <pc:spChg chg="mod">
          <ac:chgData name="Davina Szilvasy" userId="59fb472d-eed4-4f11-9686-c2c8db02a2cd" providerId="ADAL" clId="{F7CB6ACF-91A4-47D9-97CC-06748AFA6408}" dt="2019-12-20T16:19:42.040" v="6" actId="207"/>
          <ac:spMkLst>
            <pc:docMk/>
            <pc:sldMk cId="2939543665" sldId="420"/>
            <ac:spMk id="72" creationId="{B6967F65-728A-4290-9A20-E28145D39F1A}"/>
          </ac:spMkLst>
        </pc:spChg>
      </pc:sldChg>
    </pc:docChg>
  </pc:docChgLst>
  <pc:docChgLst>
    <pc:chgData name="Laura Wilson" userId="f09feafc-2bf4-43d3-95bb-2fc22e202ead" providerId="ADAL" clId="{0DB5FC38-69EF-46B0-A3D6-362D9D89B981}"/>
    <pc:docChg chg="undo custSel modSld">
      <pc:chgData name="Laura Wilson" userId="f09feafc-2bf4-43d3-95bb-2fc22e202ead" providerId="ADAL" clId="{0DB5FC38-69EF-46B0-A3D6-362D9D89B981}" dt="2019-12-20T11:19:33.948" v="66" actId="465"/>
      <pc:docMkLst>
        <pc:docMk/>
      </pc:docMkLst>
      <pc:sldChg chg="addSp modSp">
        <pc:chgData name="Laura Wilson" userId="f09feafc-2bf4-43d3-95bb-2fc22e202ead" providerId="ADAL" clId="{0DB5FC38-69EF-46B0-A3D6-362D9D89B981}" dt="2019-12-20T11:14:23.084" v="40" actId="12788"/>
        <pc:sldMkLst>
          <pc:docMk/>
          <pc:sldMk cId="636014570" sldId="314"/>
        </pc:sldMkLst>
        <pc:spChg chg="mod">
          <ac:chgData name="Laura Wilson" userId="f09feafc-2bf4-43d3-95bb-2fc22e202ead" providerId="ADAL" clId="{0DB5FC38-69EF-46B0-A3D6-362D9D89B981}" dt="2019-12-20T11:14:15.402" v="28" actId="164"/>
          <ac:spMkLst>
            <pc:docMk/>
            <pc:sldMk cId="636014570" sldId="314"/>
            <ac:spMk id="11" creationId="{18C2824C-2D56-4D53-B78E-835E2C19CF60}"/>
          </ac:spMkLst>
        </pc:spChg>
        <pc:spChg chg="mod">
          <ac:chgData name="Laura Wilson" userId="f09feafc-2bf4-43d3-95bb-2fc22e202ead" providerId="ADAL" clId="{0DB5FC38-69EF-46B0-A3D6-362D9D89B981}" dt="2019-12-20T11:14:15.402" v="28" actId="164"/>
          <ac:spMkLst>
            <pc:docMk/>
            <pc:sldMk cId="636014570" sldId="314"/>
            <ac:spMk id="12" creationId="{FCED7305-18C6-49A0-9BDC-66F965D69C1D}"/>
          </ac:spMkLst>
        </pc:spChg>
        <pc:spChg chg="mod">
          <ac:chgData name="Laura Wilson" userId="f09feafc-2bf4-43d3-95bb-2fc22e202ead" providerId="ADAL" clId="{0DB5FC38-69EF-46B0-A3D6-362D9D89B981}" dt="2019-12-20T11:14:15.402" v="28" actId="164"/>
          <ac:spMkLst>
            <pc:docMk/>
            <pc:sldMk cId="636014570" sldId="314"/>
            <ac:spMk id="13" creationId="{7868F1F4-A9D2-40D5-AA35-D815EC654C84}"/>
          </ac:spMkLst>
        </pc:spChg>
        <pc:spChg chg="mod">
          <ac:chgData name="Laura Wilson" userId="f09feafc-2bf4-43d3-95bb-2fc22e202ead" providerId="ADAL" clId="{0DB5FC38-69EF-46B0-A3D6-362D9D89B981}" dt="2019-12-20T11:14:15.402" v="28" actId="164"/>
          <ac:spMkLst>
            <pc:docMk/>
            <pc:sldMk cId="636014570" sldId="314"/>
            <ac:spMk id="14" creationId="{3462FF53-1020-4799-8C48-016F98C85539}"/>
          </ac:spMkLst>
        </pc:spChg>
        <pc:spChg chg="mod">
          <ac:chgData name="Laura Wilson" userId="f09feafc-2bf4-43d3-95bb-2fc22e202ead" providerId="ADAL" clId="{0DB5FC38-69EF-46B0-A3D6-362D9D89B981}" dt="2019-12-20T11:14:15.402" v="28" actId="164"/>
          <ac:spMkLst>
            <pc:docMk/>
            <pc:sldMk cId="636014570" sldId="314"/>
            <ac:spMk id="15" creationId="{E6A7268A-6933-4A27-B8E8-748A53D72E69}"/>
          </ac:spMkLst>
        </pc:spChg>
        <pc:spChg chg="mod">
          <ac:chgData name="Laura Wilson" userId="f09feafc-2bf4-43d3-95bb-2fc22e202ead" providerId="ADAL" clId="{0DB5FC38-69EF-46B0-A3D6-362D9D89B981}" dt="2019-12-20T11:14:15.402" v="28" actId="164"/>
          <ac:spMkLst>
            <pc:docMk/>
            <pc:sldMk cId="636014570" sldId="314"/>
            <ac:spMk id="16" creationId="{ABA4427C-C0E7-4CE1-A643-379734383262}"/>
          </ac:spMkLst>
        </pc:spChg>
        <pc:spChg chg="mod">
          <ac:chgData name="Laura Wilson" userId="f09feafc-2bf4-43d3-95bb-2fc22e202ead" providerId="ADAL" clId="{0DB5FC38-69EF-46B0-A3D6-362D9D89B981}" dt="2019-12-20T11:14:15.402" v="28" actId="164"/>
          <ac:spMkLst>
            <pc:docMk/>
            <pc:sldMk cId="636014570" sldId="314"/>
            <ac:spMk id="22" creationId="{852FA142-7E6B-4FC8-9ACE-94FBCCF2A6D0}"/>
          </ac:spMkLst>
        </pc:spChg>
        <pc:spChg chg="mod">
          <ac:chgData name="Laura Wilson" userId="f09feafc-2bf4-43d3-95bb-2fc22e202ead" providerId="ADAL" clId="{0DB5FC38-69EF-46B0-A3D6-362D9D89B981}" dt="2019-12-20T11:14:15.402" v="28" actId="164"/>
          <ac:spMkLst>
            <pc:docMk/>
            <pc:sldMk cId="636014570" sldId="314"/>
            <ac:spMk id="23" creationId="{8B168A10-8FAF-48D4-A103-5438ADFA3699}"/>
          </ac:spMkLst>
        </pc:spChg>
        <pc:spChg chg="mod">
          <ac:chgData name="Laura Wilson" userId="f09feafc-2bf4-43d3-95bb-2fc22e202ead" providerId="ADAL" clId="{0DB5FC38-69EF-46B0-A3D6-362D9D89B981}" dt="2019-12-20T11:14:15.402" v="28" actId="164"/>
          <ac:spMkLst>
            <pc:docMk/>
            <pc:sldMk cId="636014570" sldId="314"/>
            <ac:spMk id="57" creationId="{91CDF023-7DB3-4F4A-AE91-472241CB3B5B}"/>
          </ac:spMkLst>
        </pc:spChg>
        <pc:spChg chg="mod">
          <ac:chgData name="Laura Wilson" userId="f09feafc-2bf4-43d3-95bb-2fc22e202ead" providerId="ADAL" clId="{0DB5FC38-69EF-46B0-A3D6-362D9D89B981}" dt="2019-12-20T11:14:15.402" v="28" actId="164"/>
          <ac:spMkLst>
            <pc:docMk/>
            <pc:sldMk cId="636014570" sldId="314"/>
            <ac:spMk id="67" creationId="{8E52B00E-14D2-47B0-9407-6F590445DCC2}"/>
          </ac:spMkLst>
        </pc:spChg>
        <pc:spChg chg="mod">
          <ac:chgData name="Laura Wilson" userId="f09feafc-2bf4-43d3-95bb-2fc22e202ead" providerId="ADAL" clId="{0DB5FC38-69EF-46B0-A3D6-362D9D89B981}" dt="2019-12-20T11:14:15.402" v="28" actId="164"/>
          <ac:spMkLst>
            <pc:docMk/>
            <pc:sldMk cId="636014570" sldId="314"/>
            <ac:spMk id="68" creationId="{92D47390-B86A-4018-881F-28916D6B4C48}"/>
          </ac:spMkLst>
        </pc:spChg>
        <pc:spChg chg="mod">
          <ac:chgData name="Laura Wilson" userId="f09feafc-2bf4-43d3-95bb-2fc22e202ead" providerId="ADAL" clId="{0DB5FC38-69EF-46B0-A3D6-362D9D89B981}" dt="2019-12-20T11:14:15.402" v="28" actId="164"/>
          <ac:spMkLst>
            <pc:docMk/>
            <pc:sldMk cId="636014570" sldId="314"/>
            <ac:spMk id="69" creationId="{C2EE730B-C5E0-4A5D-B1D7-DA8A355B88CF}"/>
          </ac:spMkLst>
        </pc:spChg>
        <pc:spChg chg="mod">
          <ac:chgData name="Laura Wilson" userId="f09feafc-2bf4-43d3-95bb-2fc22e202ead" providerId="ADAL" clId="{0DB5FC38-69EF-46B0-A3D6-362D9D89B981}" dt="2019-12-20T11:14:15.402" v="28" actId="164"/>
          <ac:spMkLst>
            <pc:docMk/>
            <pc:sldMk cId="636014570" sldId="314"/>
            <ac:spMk id="70" creationId="{2BE4B61C-D51F-4B74-B79A-14F4FBC4F566}"/>
          </ac:spMkLst>
        </pc:spChg>
        <pc:spChg chg="mod">
          <ac:chgData name="Laura Wilson" userId="f09feafc-2bf4-43d3-95bb-2fc22e202ead" providerId="ADAL" clId="{0DB5FC38-69EF-46B0-A3D6-362D9D89B981}" dt="2019-12-20T11:14:15.402" v="28" actId="164"/>
          <ac:spMkLst>
            <pc:docMk/>
            <pc:sldMk cId="636014570" sldId="314"/>
            <ac:spMk id="71" creationId="{D5310FC7-6665-4A89-A0C9-E32613618A00}"/>
          </ac:spMkLst>
        </pc:spChg>
        <pc:spChg chg="mod">
          <ac:chgData name="Laura Wilson" userId="f09feafc-2bf4-43d3-95bb-2fc22e202ead" providerId="ADAL" clId="{0DB5FC38-69EF-46B0-A3D6-362D9D89B981}" dt="2019-12-20T11:14:15.402" v="28" actId="164"/>
          <ac:spMkLst>
            <pc:docMk/>
            <pc:sldMk cId="636014570" sldId="314"/>
            <ac:spMk id="72" creationId="{B6967F65-728A-4290-9A20-E28145D39F1A}"/>
          </ac:spMkLst>
        </pc:spChg>
        <pc:grpChg chg="add mod">
          <ac:chgData name="Laura Wilson" userId="f09feafc-2bf4-43d3-95bb-2fc22e202ead" providerId="ADAL" clId="{0DB5FC38-69EF-46B0-A3D6-362D9D89B981}" dt="2019-12-20T11:14:23.084" v="40" actId="12788"/>
          <ac:grpSpMkLst>
            <pc:docMk/>
            <pc:sldMk cId="636014570" sldId="314"/>
            <ac:grpSpMk id="2" creationId="{5CE272CE-D2E1-45D1-8C6F-23C88FB67733}"/>
          </ac:grpSpMkLst>
        </pc:grpChg>
        <pc:grpChg chg="mod">
          <ac:chgData name="Laura Wilson" userId="f09feafc-2bf4-43d3-95bb-2fc22e202ead" providerId="ADAL" clId="{0DB5FC38-69EF-46B0-A3D6-362D9D89B981}" dt="2019-12-20T11:14:23.084" v="40" actId="12788"/>
          <ac:grpSpMkLst>
            <pc:docMk/>
            <pc:sldMk cId="636014570" sldId="314"/>
            <ac:grpSpMk id="35" creationId="{DF573FB6-0FE5-4C25-A137-639CCA3D7C66}"/>
          </ac:grpSpMkLst>
        </pc:grpChg>
        <pc:grpChg chg="mod">
          <ac:chgData name="Laura Wilson" userId="f09feafc-2bf4-43d3-95bb-2fc22e202ead" providerId="ADAL" clId="{0DB5FC38-69EF-46B0-A3D6-362D9D89B981}" dt="2019-12-20T11:14:23.084" v="40" actId="12788"/>
          <ac:grpSpMkLst>
            <pc:docMk/>
            <pc:sldMk cId="636014570" sldId="314"/>
            <ac:grpSpMk id="61" creationId="{9C4FBF44-8EB9-4DF0-9176-AA46E9E8013F}"/>
          </ac:grpSpMkLst>
        </pc:grpChg>
      </pc:sldChg>
      <pc:sldChg chg="modSp">
        <pc:chgData name="Laura Wilson" userId="f09feafc-2bf4-43d3-95bb-2fc22e202ead" providerId="ADAL" clId="{0DB5FC38-69EF-46B0-A3D6-362D9D89B981}" dt="2019-12-20T11:11:11.360" v="0" actId="20577"/>
        <pc:sldMkLst>
          <pc:docMk/>
          <pc:sldMk cId="332354265" sldId="366"/>
        </pc:sldMkLst>
        <pc:spChg chg="mod">
          <ac:chgData name="Laura Wilson" userId="f09feafc-2bf4-43d3-95bb-2fc22e202ead" providerId="ADAL" clId="{0DB5FC38-69EF-46B0-A3D6-362D9D89B981}" dt="2019-12-20T11:11:11.360" v="0" actId="20577"/>
          <ac:spMkLst>
            <pc:docMk/>
            <pc:sldMk cId="332354265" sldId="366"/>
            <ac:spMk id="19" creationId="{5252A847-DE45-4FA3-A1F8-EEBEB845FF8E}"/>
          </ac:spMkLst>
        </pc:spChg>
      </pc:sldChg>
      <pc:sldChg chg="addSp delSp modSp">
        <pc:chgData name="Laura Wilson" userId="f09feafc-2bf4-43d3-95bb-2fc22e202ead" providerId="ADAL" clId="{0DB5FC38-69EF-46B0-A3D6-362D9D89B981}" dt="2019-12-20T11:13:34.488" v="23" actId="207"/>
        <pc:sldMkLst>
          <pc:docMk/>
          <pc:sldMk cId="2934953326" sldId="369"/>
        </pc:sldMkLst>
        <pc:spChg chg="del">
          <ac:chgData name="Laura Wilson" userId="f09feafc-2bf4-43d3-95bb-2fc22e202ead" providerId="ADAL" clId="{0DB5FC38-69EF-46B0-A3D6-362D9D89B981}" dt="2019-12-20T11:13:23.448" v="19" actId="478"/>
          <ac:spMkLst>
            <pc:docMk/>
            <pc:sldMk cId="2934953326" sldId="369"/>
            <ac:spMk id="2" creationId="{900FBEB0-EEFF-4E0E-BE70-EE0EC7028C2B}"/>
          </ac:spMkLst>
        </pc:spChg>
        <pc:spChg chg="del">
          <ac:chgData name="Laura Wilson" userId="f09feafc-2bf4-43d3-95bb-2fc22e202ead" providerId="ADAL" clId="{0DB5FC38-69EF-46B0-A3D6-362D9D89B981}" dt="2019-12-20T11:13:23.448" v="19" actId="478"/>
          <ac:spMkLst>
            <pc:docMk/>
            <pc:sldMk cId="2934953326" sldId="369"/>
            <ac:spMk id="23" creationId="{DCA83BD6-2BFD-48C5-B967-216195FA1166}"/>
          </ac:spMkLst>
        </pc:spChg>
        <pc:spChg chg="del">
          <ac:chgData name="Laura Wilson" userId="f09feafc-2bf4-43d3-95bb-2fc22e202ead" providerId="ADAL" clId="{0DB5FC38-69EF-46B0-A3D6-362D9D89B981}" dt="2019-12-20T11:13:23.448" v="19" actId="478"/>
          <ac:spMkLst>
            <pc:docMk/>
            <pc:sldMk cId="2934953326" sldId="369"/>
            <ac:spMk id="24" creationId="{8428BCC2-B9D2-4282-9C0A-C6AEAF0FC50F}"/>
          </ac:spMkLst>
        </pc:spChg>
        <pc:spChg chg="mod">
          <ac:chgData name="Laura Wilson" userId="f09feafc-2bf4-43d3-95bb-2fc22e202ead" providerId="ADAL" clId="{0DB5FC38-69EF-46B0-A3D6-362D9D89B981}" dt="2019-12-20T11:13:28.337" v="21" actId="207"/>
          <ac:spMkLst>
            <pc:docMk/>
            <pc:sldMk cId="2934953326" sldId="369"/>
            <ac:spMk id="51" creationId="{07D3686F-FFD1-4AF6-87F1-94420F3960DC}"/>
          </ac:spMkLst>
        </pc:spChg>
        <pc:spChg chg="mod">
          <ac:chgData name="Laura Wilson" userId="f09feafc-2bf4-43d3-95bb-2fc22e202ead" providerId="ADAL" clId="{0DB5FC38-69EF-46B0-A3D6-362D9D89B981}" dt="2019-12-20T11:13:31.959" v="22" actId="207"/>
          <ac:spMkLst>
            <pc:docMk/>
            <pc:sldMk cId="2934953326" sldId="369"/>
            <ac:spMk id="52" creationId="{7A830FCA-AB88-41B8-A6CD-EC3E932B30BD}"/>
          </ac:spMkLst>
        </pc:spChg>
        <pc:spChg chg="mod">
          <ac:chgData name="Laura Wilson" userId="f09feafc-2bf4-43d3-95bb-2fc22e202ead" providerId="ADAL" clId="{0DB5FC38-69EF-46B0-A3D6-362D9D89B981}" dt="2019-12-20T11:13:34.488" v="23" actId="207"/>
          <ac:spMkLst>
            <pc:docMk/>
            <pc:sldMk cId="2934953326" sldId="369"/>
            <ac:spMk id="53" creationId="{7F2F8153-3A32-4C54-BD5E-47E858D698DE}"/>
          </ac:spMkLst>
        </pc:spChg>
        <pc:grpChg chg="add del">
          <ac:chgData name="Laura Wilson" userId="f09feafc-2bf4-43d3-95bb-2fc22e202ead" providerId="ADAL" clId="{0DB5FC38-69EF-46B0-A3D6-362D9D89B981}" dt="2019-12-20T11:13:20.043" v="18"/>
          <ac:grpSpMkLst>
            <pc:docMk/>
            <pc:sldMk cId="2934953326" sldId="369"/>
            <ac:grpSpMk id="44" creationId="{B08371B9-F35D-404B-BEE3-29707DA4DE14}"/>
          </ac:grpSpMkLst>
        </pc:grpChg>
        <pc:grpChg chg="add">
          <ac:chgData name="Laura Wilson" userId="f09feafc-2bf4-43d3-95bb-2fc22e202ead" providerId="ADAL" clId="{0DB5FC38-69EF-46B0-A3D6-362D9D89B981}" dt="2019-12-20T11:13:24.196" v="20"/>
          <ac:grpSpMkLst>
            <pc:docMk/>
            <pc:sldMk cId="2934953326" sldId="369"/>
            <ac:grpSpMk id="50" creationId="{EA55BD85-4661-44D8-AFF1-9310C752FABF}"/>
          </ac:grpSpMkLst>
        </pc:grpChg>
        <pc:cxnChg chg="del mod">
          <ac:chgData name="Laura Wilson" userId="f09feafc-2bf4-43d3-95bb-2fc22e202ead" providerId="ADAL" clId="{0DB5FC38-69EF-46B0-A3D6-362D9D89B981}" dt="2019-12-20T11:13:23.448" v="19" actId="478"/>
          <ac:cxnSpMkLst>
            <pc:docMk/>
            <pc:sldMk cId="2934953326" sldId="369"/>
            <ac:cxnSpMk id="4" creationId="{F09D27E7-ADE4-47F1-BFB8-E36A35E599D6}"/>
          </ac:cxnSpMkLst>
        </pc:cxnChg>
        <pc:cxnChg chg="del mod">
          <ac:chgData name="Laura Wilson" userId="f09feafc-2bf4-43d3-95bb-2fc22e202ead" providerId="ADAL" clId="{0DB5FC38-69EF-46B0-A3D6-362D9D89B981}" dt="2019-12-20T11:13:23.448" v="19" actId="478"/>
          <ac:cxnSpMkLst>
            <pc:docMk/>
            <pc:sldMk cId="2934953326" sldId="369"/>
            <ac:cxnSpMk id="6" creationId="{164E9F6B-0CFE-4341-BB44-83471F2926C0}"/>
          </ac:cxnSpMkLst>
        </pc:cxnChg>
      </pc:sldChg>
      <pc:sldChg chg="modSp">
        <pc:chgData name="Laura Wilson" userId="f09feafc-2bf4-43d3-95bb-2fc22e202ead" providerId="ADAL" clId="{0DB5FC38-69EF-46B0-A3D6-362D9D89B981}" dt="2019-12-20T11:12:37.042" v="13"/>
        <pc:sldMkLst>
          <pc:docMk/>
          <pc:sldMk cId="2868287006" sldId="370"/>
        </pc:sldMkLst>
        <pc:graphicFrameChg chg="mod">
          <ac:chgData name="Laura Wilson" userId="f09feafc-2bf4-43d3-95bb-2fc22e202ead" providerId="ADAL" clId="{0DB5FC38-69EF-46B0-A3D6-362D9D89B981}" dt="2019-12-20T11:12:37.042" v="13"/>
          <ac:graphicFrameMkLst>
            <pc:docMk/>
            <pc:sldMk cId="2868287006" sldId="370"/>
            <ac:graphicFrameMk id="65" creationId="{B1E18EED-F980-48DF-B58F-E721320F054F}"/>
          </ac:graphicFrameMkLst>
        </pc:graphicFrameChg>
      </pc:sldChg>
      <pc:sldChg chg="modSp">
        <pc:chgData name="Laura Wilson" userId="f09feafc-2bf4-43d3-95bb-2fc22e202ead" providerId="ADAL" clId="{0DB5FC38-69EF-46B0-A3D6-362D9D89B981}" dt="2019-12-20T11:11:33.402" v="2" actId="166"/>
        <pc:sldMkLst>
          <pc:docMk/>
          <pc:sldMk cId="2511804249" sldId="372"/>
        </pc:sldMkLst>
        <pc:graphicFrameChg chg="ord">
          <ac:chgData name="Laura Wilson" userId="f09feafc-2bf4-43d3-95bb-2fc22e202ead" providerId="ADAL" clId="{0DB5FC38-69EF-46B0-A3D6-362D9D89B981}" dt="2019-12-20T11:11:33.402" v="2" actId="166"/>
          <ac:graphicFrameMkLst>
            <pc:docMk/>
            <pc:sldMk cId="2511804249" sldId="372"/>
            <ac:graphicFrameMk id="3" creationId="{5985ED01-5617-4D0A-86F5-0F2A3130EF2F}"/>
          </ac:graphicFrameMkLst>
        </pc:graphicFrameChg>
        <pc:graphicFrameChg chg="ord">
          <ac:chgData name="Laura Wilson" userId="f09feafc-2bf4-43d3-95bb-2fc22e202ead" providerId="ADAL" clId="{0DB5FC38-69EF-46B0-A3D6-362D9D89B981}" dt="2019-12-20T11:11:25.471" v="1" actId="166"/>
          <ac:graphicFrameMkLst>
            <pc:docMk/>
            <pc:sldMk cId="2511804249" sldId="372"/>
            <ac:graphicFrameMk id="4" creationId="{E6939C1C-0844-4850-8657-27F8623EFB6C}"/>
          </ac:graphicFrameMkLst>
        </pc:graphicFrameChg>
      </pc:sldChg>
      <pc:sldChg chg="modSp">
        <pc:chgData name="Laura Wilson" userId="f09feafc-2bf4-43d3-95bb-2fc22e202ead" providerId="ADAL" clId="{0DB5FC38-69EF-46B0-A3D6-362D9D89B981}" dt="2019-12-20T11:12:13.625" v="10" actId="572"/>
        <pc:sldMkLst>
          <pc:docMk/>
          <pc:sldMk cId="2683899022" sldId="374"/>
        </pc:sldMkLst>
        <pc:grpChg chg="mod">
          <ac:chgData name="Laura Wilson" userId="f09feafc-2bf4-43d3-95bb-2fc22e202ead" providerId="ADAL" clId="{0DB5FC38-69EF-46B0-A3D6-362D9D89B981}" dt="2019-12-20T11:11:55.253" v="3" actId="12789"/>
          <ac:grpSpMkLst>
            <pc:docMk/>
            <pc:sldMk cId="2683899022" sldId="374"/>
            <ac:grpSpMk id="2" creationId="{53B4FBF6-C308-4D7B-B9C0-F950C996637A}"/>
          </ac:grpSpMkLst>
        </pc:grpChg>
        <pc:grpChg chg="mod">
          <ac:chgData name="Laura Wilson" userId="f09feafc-2bf4-43d3-95bb-2fc22e202ead" providerId="ADAL" clId="{0DB5FC38-69EF-46B0-A3D6-362D9D89B981}" dt="2019-12-20T11:11:55.253" v="3" actId="12789"/>
          <ac:grpSpMkLst>
            <pc:docMk/>
            <pc:sldMk cId="2683899022" sldId="374"/>
            <ac:grpSpMk id="3" creationId="{9A97F31E-5B68-45E2-92E0-0B4A46B90E85}"/>
          </ac:grpSpMkLst>
        </pc:grpChg>
        <pc:graphicFrameChg chg="mod">
          <ac:chgData name="Laura Wilson" userId="f09feafc-2bf4-43d3-95bb-2fc22e202ead" providerId="ADAL" clId="{0DB5FC38-69EF-46B0-A3D6-362D9D89B981}" dt="2019-12-20T11:12:13.625" v="10" actId="572"/>
          <ac:graphicFrameMkLst>
            <pc:docMk/>
            <pc:sldMk cId="2683899022" sldId="374"/>
            <ac:graphicFrameMk id="13" creationId="{BFEAA611-10B4-4257-834C-8DF4FAAD068F}"/>
          </ac:graphicFrameMkLst>
        </pc:graphicFrameChg>
      </pc:sldChg>
      <pc:sldChg chg="modSp">
        <pc:chgData name="Laura Wilson" userId="f09feafc-2bf4-43d3-95bb-2fc22e202ead" providerId="ADAL" clId="{0DB5FC38-69EF-46B0-A3D6-362D9D89B981}" dt="2019-12-20T11:12:50.271" v="15" actId="13219"/>
        <pc:sldMkLst>
          <pc:docMk/>
          <pc:sldMk cId="646479438" sldId="378"/>
        </pc:sldMkLst>
        <pc:graphicFrameChg chg="mod modGraphic">
          <ac:chgData name="Laura Wilson" userId="f09feafc-2bf4-43d3-95bb-2fc22e202ead" providerId="ADAL" clId="{0DB5FC38-69EF-46B0-A3D6-362D9D89B981}" dt="2019-12-20T11:12:50.271" v="15" actId="13219"/>
          <ac:graphicFrameMkLst>
            <pc:docMk/>
            <pc:sldMk cId="646479438" sldId="378"/>
            <ac:graphicFrameMk id="65" creationId="{B1E18EED-F980-48DF-B58F-E721320F054F}"/>
          </ac:graphicFrameMkLst>
        </pc:graphicFrameChg>
      </pc:sldChg>
      <pc:sldChg chg="modSp">
        <pc:chgData name="Laura Wilson" userId="f09feafc-2bf4-43d3-95bb-2fc22e202ead" providerId="ADAL" clId="{0DB5FC38-69EF-46B0-A3D6-362D9D89B981}" dt="2019-12-20T11:19:33.948" v="66" actId="465"/>
        <pc:sldMkLst>
          <pc:docMk/>
          <pc:sldMk cId="3374182701" sldId="391"/>
        </pc:sldMkLst>
        <pc:spChg chg="mod">
          <ac:chgData name="Laura Wilson" userId="f09feafc-2bf4-43d3-95bb-2fc22e202ead" providerId="ADAL" clId="{0DB5FC38-69EF-46B0-A3D6-362D9D89B981}" dt="2019-12-20T11:19:33.948" v="66" actId="465"/>
          <ac:spMkLst>
            <pc:docMk/>
            <pc:sldMk cId="3374182701" sldId="391"/>
            <ac:spMk id="13" creationId="{4BF9C3EA-A716-49BC-9E22-872C5EE4A8F2}"/>
          </ac:spMkLst>
        </pc:spChg>
        <pc:spChg chg="mod">
          <ac:chgData name="Laura Wilson" userId="f09feafc-2bf4-43d3-95bb-2fc22e202ead" providerId="ADAL" clId="{0DB5FC38-69EF-46B0-A3D6-362D9D89B981}" dt="2019-12-20T11:19:33.948" v="66" actId="465"/>
          <ac:spMkLst>
            <pc:docMk/>
            <pc:sldMk cId="3374182701" sldId="391"/>
            <ac:spMk id="14" creationId="{3A21A089-894F-4A61-9A6F-B4D75A3E2A1C}"/>
          </ac:spMkLst>
        </pc:spChg>
        <pc:spChg chg="mod">
          <ac:chgData name="Laura Wilson" userId="f09feafc-2bf4-43d3-95bb-2fc22e202ead" providerId="ADAL" clId="{0DB5FC38-69EF-46B0-A3D6-362D9D89B981}" dt="2019-12-20T11:19:33.948" v="66" actId="465"/>
          <ac:spMkLst>
            <pc:docMk/>
            <pc:sldMk cId="3374182701" sldId="391"/>
            <ac:spMk id="15" creationId="{3BFF21B7-5CF5-4093-AC69-47B1136932DC}"/>
          </ac:spMkLst>
        </pc:spChg>
      </pc:sldChg>
      <pc:sldChg chg="modSp">
        <pc:chgData name="Laura Wilson" userId="f09feafc-2bf4-43d3-95bb-2fc22e202ead" providerId="ADAL" clId="{0DB5FC38-69EF-46B0-A3D6-362D9D89B981}" dt="2019-12-20T11:12:26.240" v="12"/>
        <pc:sldMkLst>
          <pc:docMk/>
          <pc:sldMk cId="4212241013" sldId="412"/>
        </pc:sldMkLst>
        <pc:graphicFrameChg chg="mod">
          <ac:chgData name="Laura Wilson" userId="f09feafc-2bf4-43d3-95bb-2fc22e202ead" providerId="ADAL" clId="{0DB5FC38-69EF-46B0-A3D6-362D9D89B981}" dt="2019-12-20T11:12:26.240" v="12"/>
          <ac:graphicFrameMkLst>
            <pc:docMk/>
            <pc:sldMk cId="4212241013" sldId="412"/>
            <ac:graphicFrameMk id="13" creationId="{BFEAA611-10B4-4257-834C-8DF4FAAD068F}"/>
          </ac:graphicFrameMkLst>
        </pc:graphicFrameChg>
      </pc:sldChg>
      <pc:sldChg chg="addSp modSp">
        <pc:chgData name="Laura Wilson" userId="f09feafc-2bf4-43d3-95bb-2fc22e202ead" providerId="ADAL" clId="{0DB5FC38-69EF-46B0-A3D6-362D9D89B981}" dt="2019-12-20T11:13:15.885" v="16" actId="164"/>
        <pc:sldMkLst>
          <pc:docMk/>
          <pc:sldMk cId="3782942800" sldId="413"/>
        </pc:sldMkLst>
        <pc:spChg chg="mod">
          <ac:chgData name="Laura Wilson" userId="f09feafc-2bf4-43d3-95bb-2fc22e202ead" providerId="ADAL" clId="{0DB5FC38-69EF-46B0-A3D6-362D9D89B981}" dt="2019-12-20T11:13:15.885" v="16" actId="164"/>
          <ac:spMkLst>
            <pc:docMk/>
            <pc:sldMk cId="3782942800" sldId="413"/>
            <ac:spMk id="2" creationId="{900FBEB0-EEFF-4E0E-BE70-EE0EC7028C2B}"/>
          </ac:spMkLst>
        </pc:spChg>
        <pc:spChg chg="mod">
          <ac:chgData name="Laura Wilson" userId="f09feafc-2bf4-43d3-95bb-2fc22e202ead" providerId="ADAL" clId="{0DB5FC38-69EF-46B0-A3D6-362D9D89B981}" dt="2019-12-20T11:13:15.885" v="16" actId="164"/>
          <ac:spMkLst>
            <pc:docMk/>
            <pc:sldMk cId="3782942800" sldId="413"/>
            <ac:spMk id="23" creationId="{DCA83BD6-2BFD-48C5-B967-216195FA1166}"/>
          </ac:spMkLst>
        </pc:spChg>
        <pc:spChg chg="mod">
          <ac:chgData name="Laura Wilson" userId="f09feafc-2bf4-43d3-95bb-2fc22e202ead" providerId="ADAL" clId="{0DB5FC38-69EF-46B0-A3D6-362D9D89B981}" dt="2019-12-20T11:13:15.885" v="16" actId="164"/>
          <ac:spMkLst>
            <pc:docMk/>
            <pc:sldMk cId="3782942800" sldId="413"/>
            <ac:spMk id="24" creationId="{8428BCC2-B9D2-4282-9C0A-C6AEAF0FC50F}"/>
          </ac:spMkLst>
        </pc:spChg>
        <pc:grpChg chg="add mod">
          <ac:chgData name="Laura Wilson" userId="f09feafc-2bf4-43d3-95bb-2fc22e202ead" providerId="ADAL" clId="{0DB5FC38-69EF-46B0-A3D6-362D9D89B981}" dt="2019-12-20T11:13:15.885" v="16" actId="164"/>
          <ac:grpSpMkLst>
            <pc:docMk/>
            <pc:sldMk cId="3782942800" sldId="413"/>
            <ac:grpSpMk id="3" creationId="{9E001768-70D4-471F-9126-B161C0D4BD03}"/>
          </ac:grpSpMkLst>
        </pc:grpChg>
        <pc:cxnChg chg="mod">
          <ac:chgData name="Laura Wilson" userId="f09feafc-2bf4-43d3-95bb-2fc22e202ead" providerId="ADAL" clId="{0DB5FC38-69EF-46B0-A3D6-362D9D89B981}" dt="2019-12-20T11:13:15.885" v="16" actId="164"/>
          <ac:cxnSpMkLst>
            <pc:docMk/>
            <pc:sldMk cId="3782942800" sldId="413"/>
            <ac:cxnSpMk id="4" creationId="{F09D27E7-ADE4-47F1-BFB8-E36A35E599D6}"/>
          </ac:cxnSpMkLst>
        </pc:cxnChg>
        <pc:cxnChg chg="mod">
          <ac:chgData name="Laura Wilson" userId="f09feafc-2bf4-43d3-95bb-2fc22e202ead" providerId="ADAL" clId="{0DB5FC38-69EF-46B0-A3D6-362D9D89B981}" dt="2019-12-20T11:13:15.885" v="16" actId="164"/>
          <ac:cxnSpMkLst>
            <pc:docMk/>
            <pc:sldMk cId="3782942800" sldId="413"/>
            <ac:cxnSpMk id="6" creationId="{164E9F6B-0CFE-4341-BB44-83471F2926C0}"/>
          </ac:cxnSpMkLst>
        </pc:cxnChg>
      </pc:sldChg>
      <pc:sldChg chg="addSp delSp modSp">
        <pc:chgData name="Laura Wilson" userId="f09feafc-2bf4-43d3-95bb-2fc22e202ead" providerId="ADAL" clId="{0DB5FC38-69EF-46B0-A3D6-362D9D89B981}" dt="2019-12-20T11:14:32.145" v="42"/>
        <pc:sldMkLst>
          <pc:docMk/>
          <pc:sldMk cId="778810196" sldId="414"/>
        </pc:sldMkLst>
        <pc:spChg chg="del">
          <ac:chgData name="Laura Wilson" userId="f09feafc-2bf4-43d3-95bb-2fc22e202ead" providerId="ADAL" clId="{0DB5FC38-69EF-46B0-A3D6-362D9D89B981}" dt="2019-12-20T11:14:31.310" v="41" actId="478"/>
          <ac:spMkLst>
            <pc:docMk/>
            <pc:sldMk cId="778810196" sldId="414"/>
            <ac:spMk id="11" creationId="{18C2824C-2D56-4D53-B78E-835E2C19CF60}"/>
          </ac:spMkLst>
        </pc:spChg>
        <pc:spChg chg="del">
          <ac:chgData name="Laura Wilson" userId="f09feafc-2bf4-43d3-95bb-2fc22e202ead" providerId="ADAL" clId="{0DB5FC38-69EF-46B0-A3D6-362D9D89B981}" dt="2019-12-20T11:14:31.310" v="41" actId="478"/>
          <ac:spMkLst>
            <pc:docMk/>
            <pc:sldMk cId="778810196" sldId="414"/>
            <ac:spMk id="12" creationId="{FCED7305-18C6-49A0-9BDC-66F965D69C1D}"/>
          </ac:spMkLst>
        </pc:spChg>
        <pc:spChg chg="del">
          <ac:chgData name="Laura Wilson" userId="f09feafc-2bf4-43d3-95bb-2fc22e202ead" providerId="ADAL" clId="{0DB5FC38-69EF-46B0-A3D6-362D9D89B981}" dt="2019-12-20T11:14:31.310" v="41" actId="478"/>
          <ac:spMkLst>
            <pc:docMk/>
            <pc:sldMk cId="778810196" sldId="414"/>
            <ac:spMk id="13" creationId="{7868F1F4-A9D2-40D5-AA35-D815EC654C84}"/>
          </ac:spMkLst>
        </pc:spChg>
        <pc:spChg chg="del">
          <ac:chgData name="Laura Wilson" userId="f09feafc-2bf4-43d3-95bb-2fc22e202ead" providerId="ADAL" clId="{0DB5FC38-69EF-46B0-A3D6-362D9D89B981}" dt="2019-12-20T11:14:31.310" v="41" actId="478"/>
          <ac:spMkLst>
            <pc:docMk/>
            <pc:sldMk cId="778810196" sldId="414"/>
            <ac:spMk id="14" creationId="{3462FF53-1020-4799-8C48-016F98C85539}"/>
          </ac:spMkLst>
        </pc:spChg>
        <pc:spChg chg="del">
          <ac:chgData name="Laura Wilson" userId="f09feafc-2bf4-43d3-95bb-2fc22e202ead" providerId="ADAL" clId="{0DB5FC38-69EF-46B0-A3D6-362D9D89B981}" dt="2019-12-20T11:14:31.310" v="41" actId="478"/>
          <ac:spMkLst>
            <pc:docMk/>
            <pc:sldMk cId="778810196" sldId="414"/>
            <ac:spMk id="15" creationId="{E6A7268A-6933-4A27-B8E8-748A53D72E69}"/>
          </ac:spMkLst>
        </pc:spChg>
        <pc:spChg chg="del">
          <ac:chgData name="Laura Wilson" userId="f09feafc-2bf4-43d3-95bb-2fc22e202ead" providerId="ADAL" clId="{0DB5FC38-69EF-46B0-A3D6-362D9D89B981}" dt="2019-12-20T11:14:31.310" v="41" actId="478"/>
          <ac:spMkLst>
            <pc:docMk/>
            <pc:sldMk cId="778810196" sldId="414"/>
            <ac:spMk id="16" creationId="{ABA4427C-C0E7-4CE1-A643-379734383262}"/>
          </ac:spMkLst>
        </pc:spChg>
        <pc:spChg chg="mod">
          <ac:chgData name="Laura Wilson" userId="f09feafc-2bf4-43d3-95bb-2fc22e202ead" providerId="ADAL" clId="{0DB5FC38-69EF-46B0-A3D6-362D9D89B981}" dt="2019-12-20T11:13:53.084" v="27" actId="5793"/>
          <ac:spMkLst>
            <pc:docMk/>
            <pc:sldMk cId="778810196" sldId="414"/>
            <ac:spMk id="19" creationId="{5252A847-DE45-4FA3-A1F8-EEBEB845FF8E}"/>
          </ac:spMkLst>
        </pc:spChg>
        <pc:spChg chg="del">
          <ac:chgData name="Laura Wilson" userId="f09feafc-2bf4-43d3-95bb-2fc22e202ead" providerId="ADAL" clId="{0DB5FC38-69EF-46B0-A3D6-362D9D89B981}" dt="2019-12-20T11:14:31.310" v="41" actId="478"/>
          <ac:spMkLst>
            <pc:docMk/>
            <pc:sldMk cId="778810196" sldId="414"/>
            <ac:spMk id="22" creationId="{852FA142-7E6B-4FC8-9ACE-94FBCCF2A6D0}"/>
          </ac:spMkLst>
        </pc:spChg>
        <pc:spChg chg="del">
          <ac:chgData name="Laura Wilson" userId="f09feafc-2bf4-43d3-95bb-2fc22e202ead" providerId="ADAL" clId="{0DB5FC38-69EF-46B0-A3D6-362D9D89B981}" dt="2019-12-20T11:14:31.310" v="41" actId="478"/>
          <ac:spMkLst>
            <pc:docMk/>
            <pc:sldMk cId="778810196" sldId="414"/>
            <ac:spMk id="23" creationId="{8B168A10-8FAF-48D4-A103-5438ADFA3699}"/>
          </ac:spMkLst>
        </pc:spChg>
        <pc:spChg chg="del">
          <ac:chgData name="Laura Wilson" userId="f09feafc-2bf4-43d3-95bb-2fc22e202ead" providerId="ADAL" clId="{0DB5FC38-69EF-46B0-A3D6-362D9D89B981}" dt="2019-12-20T11:14:31.310" v="41" actId="478"/>
          <ac:spMkLst>
            <pc:docMk/>
            <pc:sldMk cId="778810196" sldId="414"/>
            <ac:spMk id="57" creationId="{91CDF023-7DB3-4F4A-AE91-472241CB3B5B}"/>
          </ac:spMkLst>
        </pc:spChg>
        <pc:spChg chg="del">
          <ac:chgData name="Laura Wilson" userId="f09feafc-2bf4-43d3-95bb-2fc22e202ead" providerId="ADAL" clId="{0DB5FC38-69EF-46B0-A3D6-362D9D89B981}" dt="2019-12-20T11:14:31.310" v="41" actId="478"/>
          <ac:spMkLst>
            <pc:docMk/>
            <pc:sldMk cId="778810196" sldId="414"/>
            <ac:spMk id="67" creationId="{8E52B00E-14D2-47B0-9407-6F590445DCC2}"/>
          </ac:spMkLst>
        </pc:spChg>
        <pc:spChg chg="del">
          <ac:chgData name="Laura Wilson" userId="f09feafc-2bf4-43d3-95bb-2fc22e202ead" providerId="ADAL" clId="{0DB5FC38-69EF-46B0-A3D6-362D9D89B981}" dt="2019-12-20T11:14:31.310" v="41" actId="478"/>
          <ac:spMkLst>
            <pc:docMk/>
            <pc:sldMk cId="778810196" sldId="414"/>
            <ac:spMk id="68" creationId="{92D47390-B86A-4018-881F-28916D6B4C48}"/>
          </ac:spMkLst>
        </pc:spChg>
        <pc:spChg chg="del">
          <ac:chgData name="Laura Wilson" userId="f09feafc-2bf4-43d3-95bb-2fc22e202ead" providerId="ADAL" clId="{0DB5FC38-69EF-46B0-A3D6-362D9D89B981}" dt="2019-12-20T11:14:31.310" v="41" actId="478"/>
          <ac:spMkLst>
            <pc:docMk/>
            <pc:sldMk cId="778810196" sldId="414"/>
            <ac:spMk id="69" creationId="{C2EE730B-C5E0-4A5D-B1D7-DA8A355B88CF}"/>
          </ac:spMkLst>
        </pc:spChg>
        <pc:spChg chg="del">
          <ac:chgData name="Laura Wilson" userId="f09feafc-2bf4-43d3-95bb-2fc22e202ead" providerId="ADAL" clId="{0DB5FC38-69EF-46B0-A3D6-362D9D89B981}" dt="2019-12-20T11:14:31.310" v="41" actId="478"/>
          <ac:spMkLst>
            <pc:docMk/>
            <pc:sldMk cId="778810196" sldId="414"/>
            <ac:spMk id="70" creationId="{2BE4B61C-D51F-4B74-B79A-14F4FBC4F566}"/>
          </ac:spMkLst>
        </pc:spChg>
        <pc:spChg chg="del">
          <ac:chgData name="Laura Wilson" userId="f09feafc-2bf4-43d3-95bb-2fc22e202ead" providerId="ADAL" clId="{0DB5FC38-69EF-46B0-A3D6-362D9D89B981}" dt="2019-12-20T11:14:31.310" v="41" actId="478"/>
          <ac:spMkLst>
            <pc:docMk/>
            <pc:sldMk cId="778810196" sldId="414"/>
            <ac:spMk id="71" creationId="{D5310FC7-6665-4A89-A0C9-E32613618A00}"/>
          </ac:spMkLst>
        </pc:spChg>
        <pc:spChg chg="del">
          <ac:chgData name="Laura Wilson" userId="f09feafc-2bf4-43d3-95bb-2fc22e202ead" providerId="ADAL" clId="{0DB5FC38-69EF-46B0-A3D6-362D9D89B981}" dt="2019-12-20T11:14:31.310" v="41" actId="478"/>
          <ac:spMkLst>
            <pc:docMk/>
            <pc:sldMk cId="778810196" sldId="414"/>
            <ac:spMk id="72" creationId="{B6967F65-728A-4290-9A20-E28145D39F1A}"/>
          </ac:spMkLst>
        </pc:spChg>
        <pc:grpChg chg="del">
          <ac:chgData name="Laura Wilson" userId="f09feafc-2bf4-43d3-95bb-2fc22e202ead" providerId="ADAL" clId="{0DB5FC38-69EF-46B0-A3D6-362D9D89B981}" dt="2019-12-20T11:14:31.310" v="41" actId="478"/>
          <ac:grpSpMkLst>
            <pc:docMk/>
            <pc:sldMk cId="778810196" sldId="414"/>
            <ac:grpSpMk id="35" creationId="{DF573FB6-0FE5-4C25-A137-639CCA3D7C66}"/>
          </ac:grpSpMkLst>
        </pc:grpChg>
        <pc:grpChg chg="add">
          <ac:chgData name="Laura Wilson" userId="f09feafc-2bf4-43d3-95bb-2fc22e202ead" providerId="ADAL" clId="{0DB5FC38-69EF-46B0-A3D6-362D9D89B981}" dt="2019-12-20T11:14:32.145" v="42"/>
          <ac:grpSpMkLst>
            <pc:docMk/>
            <pc:sldMk cId="778810196" sldId="414"/>
            <ac:grpSpMk id="46" creationId="{B371C4ED-E3C1-4D95-847D-AEAA97A3586E}"/>
          </ac:grpSpMkLst>
        </pc:grpChg>
        <pc:grpChg chg="del">
          <ac:chgData name="Laura Wilson" userId="f09feafc-2bf4-43d3-95bb-2fc22e202ead" providerId="ADAL" clId="{0DB5FC38-69EF-46B0-A3D6-362D9D89B981}" dt="2019-12-20T11:14:31.310" v="41" actId="478"/>
          <ac:grpSpMkLst>
            <pc:docMk/>
            <pc:sldMk cId="778810196" sldId="414"/>
            <ac:grpSpMk id="61" creationId="{9C4FBF44-8EB9-4DF0-9176-AA46E9E8013F}"/>
          </ac:grpSpMkLst>
        </pc:grpChg>
      </pc:sldChg>
      <pc:sldChg chg="addSp delSp modSp">
        <pc:chgData name="Laura Wilson" userId="f09feafc-2bf4-43d3-95bb-2fc22e202ead" providerId="ADAL" clId="{0DB5FC38-69EF-46B0-A3D6-362D9D89B981}" dt="2019-12-20T11:14:48.194" v="45" actId="20577"/>
        <pc:sldMkLst>
          <pc:docMk/>
          <pc:sldMk cId="3824394284" sldId="415"/>
        </pc:sldMkLst>
        <pc:spChg chg="del">
          <ac:chgData name="Laura Wilson" userId="f09feafc-2bf4-43d3-95bb-2fc22e202ead" providerId="ADAL" clId="{0DB5FC38-69EF-46B0-A3D6-362D9D89B981}" dt="2019-12-20T11:14:38.181" v="43" actId="478"/>
          <ac:spMkLst>
            <pc:docMk/>
            <pc:sldMk cId="3824394284" sldId="415"/>
            <ac:spMk id="11" creationId="{18C2824C-2D56-4D53-B78E-835E2C19CF60}"/>
          </ac:spMkLst>
        </pc:spChg>
        <pc:spChg chg="del">
          <ac:chgData name="Laura Wilson" userId="f09feafc-2bf4-43d3-95bb-2fc22e202ead" providerId="ADAL" clId="{0DB5FC38-69EF-46B0-A3D6-362D9D89B981}" dt="2019-12-20T11:14:38.181" v="43" actId="478"/>
          <ac:spMkLst>
            <pc:docMk/>
            <pc:sldMk cId="3824394284" sldId="415"/>
            <ac:spMk id="12" creationId="{FCED7305-18C6-49A0-9BDC-66F965D69C1D}"/>
          </ac:spMkLst>
        </pc:spChg>
        <pc:spChg chg="del">
          <ac:chgData name="Laura Wilson" userId="f09feafc-2bf4-43d3-95bb-2fc22e202ead" providerId="ADAL" clId="{0DB5FC38-69EF-46B0-A3D6-362D9D89B981}" dt="2019-12-20T11:14:38.181" v="43" actId="478"/>
          <ac:spMkLst>
            <pc:docMk/>
            <pc:sldMk cId="3824394284" sldId="415"/>
            <ac:spMk id="13" creationId="{7868F1F4-A9D2-40D5-AA35-D815EC654C84}"/>
          </ac:spMkLst>
        </pc:spChg>
        <pc:spChg chg="del">
          <ac:chgData name="Laura Wilson" userId="f09feafc-2bf4-43d3-95bb-2fc22e202ead" providerId="ADAL" clId="{0DB5FC38-69EF-46B0-A3D6-362D9D89B981}" dt="2019-12-20T11:14:38.181" v="43" actId="478"/>
          <ac:spMkLst>
            <pc:docMk/>
            <pc:sldMk cId="3824394284" sldId="415"/>
            <ac:spMk id="14" creationId="{3462FF53-1020-4799-8C48-016F98C85539}"/>
          </ac:spMkLst>
        </pc:spChg>
        <pc:spChg chg="del">
          <ac:chgData name="Laura Wilson" userId="f09feafc-2bf4-43d3-95bb-2fc22e202ead" providerId="ADAL" clId="{0DB5FC38-69EF-46B0-A3D6-362D9D89B981}" dt="2019-12-20T11:14:38.181" v="43" actId="478"/>
          <ac:spMkLst>
            <pc:docMk/>
            <pc:sldMk cId="3824394284" sldId="415"/>
            <ac:spMk id="15" creationId="{E6A7268A-6933-4A27-B8E8-748A53D72E69}"/>
          </ac:spMkLst>
        </pc:spChg>
        <pc:spChg chg="del">
          <ac:chgData name="Laura Wilson" userId="f09feafc-2bf4-43d3-95bb-2fc22e202ead" providerId="ADAL" clId="{0DB5FC38-69EF-46B0-A3D6-362D9D89B981}" dt="2019-12-20T11:14:38.181" v="43" actId="478"/>
          <ac:spMkLst>
            <pc:docMk/>
            <pc:sldMk cId="3824394284" sldId="415"/>
            <ac:spMk id="16" creationId="{ABA4427C-C0E7-4CE1-A643-379734383262}"/>
          </ac:spMkLst>
        </pc:spChg>
        <pc:spChg chg="mod">
          <ac:chgData name="Laura Wilson" userId="f09feafc-2bf4-43d3-95bb-2fc22e202ead" providerId="ADAL" clId="{0DB5FC38-69EF-46B0-A3D6-362D9D89B981}" dt="2019-12-20T11:14:48.194" v="45" actId="20577"/>
          <ac:spMkLst>
            <pc:docMk/>
            <pc:sldMk cId="3824394284" sldId="415"/>
            <ac:spMk id="19" creationId="{5252A847-DE45-4FA3-A1F8-EEBEB845FF8E}"/>
          </ac:spMkLst>
        </pc:spChg>
        <pc:spChg chg="del">
          <ac:chgData name="Laura Wilson" userId="f09feafc-2bf4-43d3-95bb-2fc22e202ead" providerId="ADAL" clId="{0DB5FC38-69EF-46B0-A3D6-362D9D89B981}" dt="2019-12-20T11:14:38.181" v="43" actId="478"/>
          <ac:spMkLst>
            <pc:docMk/>
            <pc:sldMk cId="3824394284" sldId="415"/>
            <ac:spMk id="22" creationId="{852FA142-7E6B-4FC8-9ACE-94FBCCF2A6D0}"/>
          </ac:spMkLst>
        </pc:spChg>
        <pc:spChg chg="del">
          <ac:chgData name="Laura Wilson" userId="f09feafc-2bf4-43d3-95bb-2fc22e202ead" providerId="ADAL" clId="{0DB5FC38-69EF-46B0-A3D6-362D9D89B981}" dt="2019-12-20T11:14:38.181" v="43" actId="478"/>
          <ac:spMkLst>
            <pc:docMk/>
            <pc:sldMk cId="3824394284" sldId="415"/>
            <ac:spMk id="23" creationId="{8B168A10-8FAF-48D4-A103-5438ADFA3699}"/>
          </ac:spMkLst>
        </pc:spChg>
        <pc:spChg chg="del">
          <ac:chgData name="Laura Wilson" userId="f09feafc-2bf4-43d3-95bb-2fc22e202ead" providerId="ADAL" clId="{0DB5FC38-69EF-46B0-A3D6-362D9D89B981}" dt="2019-12-20T11:14:38.181" v="43" actId="478"/>
          <ac:spMkLst>
            <pc:docMk/>
            <pc:sldMk cId="3824394284" sldId="415"/>
            <ac:spMk id="57" creationId="{91CDF023-7DB3-4F4A-AE91-472241CB3B5B}"/>
          </ac:spMkLst>
        </pc:spChg>
        <pc:spChg chg="del">
          <ac:chgData name="Laura Wilson" userId="f09feafc-2bf4-43d3-95bb-2fc22e202ead" providerId="ADAL" clId="{0DB5FC38-69EF-46B0-A3D6-362D9D89B981}" dt="2019-12-20T11:14:38.181" v="43" actId="478"/>
          <ac:spMkLst>
            <pc:docMk/>
            <pc:sldMk cId="3824394284" sldId="415"/>
            <ac:spMk id="67" creationId="{8E52B00E-14D2-47B0-9407-6F590445DCC2}"/>
          </ac:spMkLst>
        </pc:spChg>
        <pc:spChg chg="del">
          <ac:chgData name="Laura Wilson" userId="f09feafc-2bf4-43d3-95bb-2fc22e202ead" providerId="ADAL" clId="{0DB5FC38-69EF-46B0-A3D6-362D9D89B981}" dt="2019-12-20T11:14:38.181" v="43" actId="478"/>
          <ac:spMkLst>
            <pc:docMk/>
            <pc:sldMk cId="3824394284" sldId="415"/>
            <ac:spMk id="68" creationId="{92D47390-B86A-4018-881F-28916D6B4C48}"/>
          </ac:spMkLst>
        </pc:spChg>
        <pc:spChg chg="del">
          <ac:chgData name="Laura Wilson" userId="f09feafc-2bf4-43d3-95bb-2fc22e202ead" providerId="ADAL" clId="{0DB5FC38-69EF-46B0-A3D6-362D9D89B981}" dt="2019-12-20T11:14:38.181" v="43" actId="478"/>
          <ac:spMkLst>
            <pc:docMk/>
            <pc:sldMk cId="3824394284" sldId="415"/>
            <ac:spMk id="69" creationId="{C2EE730B-C5E0-4A5D-B1D7-DA8A355B88CF}"/>
          </ac:spMkLst>
        </pc:spChg>
        <pc:spChg chg="del">
          <ac:chgData name="Laura Wilson" userId="f09feafc-2bf4-43d3-95bb-2fc22e202ead" providerId="ADAL" clId="{0DB5FC38-69EF-46B0-A3D6-362D9D89B981}" dt="2019-12-20T11:14:38.181" v="43" actId="478"/>
          <ac:spMkLst>
            <pc:docMk/>
            <pc:sldMk cId="3824394284" sldId="415"/>
            <ac:spMk id="70" creationId="{2BE4B61C-D51F-4B74-B79A-14F4FBC4F566}"/>
          </ac:spMkLst>
        </pc:spChg>
        <pc:spChg chg="del">
          <ac:chgData name="Laura Wilson" userId="f09feafc-2bf4-43d3-95bb-2fc22e202ead" providerId="ADAL" clId="{0DB5FC38-69EF-46B0-A3D6-362D9D89B981}" dt="2019-12-20T11:14:38.181" v="43" actId="478"/>
          <ac:spMkLst>
            <pc:docMk/>
            <pc:sldMk cId="3824394284" sldId="415"/>
            <ac:spMk id="71" creationId="{D5310FC7-6665-4A89-A0C9-E32613618A00}"/>
          </ac:spMkLst>
        </pc:spChg>
        <pc:spChg chg="del">
          <ac:chgData name="Laura Wilson" userId="f09feafc-2bf4-43d3-95bb-2fc22e202ead" providerId="ADAL" clId="{0DB5FC38-69EF-46B0-A3D6-362D9D89B981}" dt="2019-12-20T11:14:38.181" v="43" actId="478"/>
          <ac:spMkLst>
            <pc:docMk/>
            <pc:sldMk cId="3824394284" sldId="415"/>
            <ac:spMk id="72" creationId="{B6967F65-728A-4290-9A20-E28145D39F1A}"/>
          </ac:spMkLst>
        </pc:spChg>
        <pc:grpChg chg="del">
          <ac:chgData name="Laura Wilson" userId="f09feafc-2bf4-43d3-95bb-2fc22e202ead" providerId="ADAL" clId="{0DB5FC38-69EF-46B0-A3D6-362D9D89B981}" dt="2019-12-20T11:14:38.181" v="43" actId="478"/>
          <ac:grpSpMkLst>
            <pc:docMk/>
            <pc:sldMk cId="3824394284" sldId="415"/>
            <ac:grpSpMk id="35" creationId="{DF573FB6-0FE5-4C25-A137-639CCA3D7C66}"/>
          </ac:grpSpMkLst>
        </pc:grpChg>
        <pc:grpChg chg="add">
          <ac:chgData name="Laura Wilson" userId="f09feafc-2bf4-43d3-95bb-2fc22e202ead" providerId="ADAL" clId="{0DB5FC38-69EF-46B0-A3D6-362D9D89B981}" dt="2019-12-20T11:14:39.764" v="44"/>
          <ac:grpSpMkLst>
            <pc:docMk/>
            <pc:sldMk cId="3824394284" sldId="415"/>
            <ac:grpSpMk id="46" creationId="{EC66E3A9-2264-4062-83CA-6EA23DA7CEC8}"/>
          </ac:grpSpMkLst>
        </pc:grpChg>
        <pc:grpChg chg="del">
          <ac:chgData name="Laura Wilson" userId="f09feafc-2bf4-43d3-95bb-2fc22e202ead" providerId="ADAL" clId="{0DB5FC38-69EF-46B0-A3D6-362D9D89B981}" dt="2019-12-20T11:14:38.181" v="43" actId="478"/>
          <ac:grpSpMkLst>
            <pc:docMk/>
            <pc:sldMk cId="3824394284" sldId="415"/>
            <ac:grpSpMk id="61" creationId="{9C4FBF44-8EB9-4DF0-9176-AA46E9E8013F}"/>
          </ac:grpSpMkLst>
        </pc:grpChg>
      </pc:sldChg>
      <pc:sldChg chg="modSp">
        <pc:chgData name="Laura Wilson" userId="f09feafc-2bf4-43d3-95bb-2fc22e202ead" providerId="ADAL" clId="{0DB5FC38-69EF-46B0-A3D6-362D9D89B981}" dt="2019-12-20T11:19:20.337" v="65" actId="167"/>
        <pc:sldMkLst>
          <pc:docMk/>
          <pc:sldMk cId="1187205037" sldId="416"/>
        </pc:sldMkLst>
        <pc:picChg chg="ord">
          <ac:chgData name="Laura Wilson" userId="f09feafc-2bf4-43d3-95bb-2fc22e202ead" providerId="ADAL" clId="{0DB5FC38-69EF-46B0-A3D6-362D9D89B981}" dt="2019-12-20T11:19:20.337" v="65" actId="167"/>
          <ac:picMkLst>
            <pc:docMk/>
            <pc:sldMk cId="1187205037" sldId="416"/>
            <ac:picMk id="17" creationId="{1CAD39EC-488D-4EB0-9902-B76D8EA42035}"/>
          </ac:picMkLst>
        </pc:picChg>
      </pc:sldChg>
      <pc:sldChg chg="addSp modSp">
        <pc:chgData name="Laura Wilson" userId="f09feafc-2bf4-43d3-95bb-2fc22e202ead" providerId="ADAL" clId="{0DB5FC38-69EF-46B0-A3D6-362D9D89B981}" dt="2019-12-20T11:17:01.748" v="63"/>
        <pc:sldMkLst>
          <pc:docMk/>
          <pc:sldMk cId="1597217869" sldId="417"/>
        </pc:sldMkLst>
        <pc:spChg chg="mod">
          <ac:chgData name="Laura Wilson" userId="f09feafc-2bf4-43d3-95bb-2fc22e202ead" providerId="ADAL" clId="{0DB5FC38-69EF-46B0-A3D6-362D9D89B981}" dt="2019-12-20T11:17:00.057" v="62"/>
          <ac:spMkLst>
            <pc:docMk/>
            <pc:sldMk cId="1597217869" sldId="417"/>
            <ac:spMk id="46" creationId="{427F350B-BD34-4B8E-859B-1B30B78A9127}"/>
          </ac:spMkLst>
        </pc:spChg>
        <pc:spChg chg="mod">
          <ac:chgData name="Laura Wilson" userId="f09feafc-2bf4-43d3-95bb-2fc22e202ead" providerId="ADAL" clId="{0DB5FC38-69EF-46B0-A3D6-362D9D89B981}" dt="2019-12-20T11:17:01.748" v="63"/>
          <ac:spMkLst>
            <pc:docMk/>
            <pc:sldMk cId="1597217869" sldId="417"/>
            <ac:spMk id="47" creationId="{A5682265-0424-4993-B34B-B3A1BFF19EA0}"/>
          </ac:spMkLst>
        </pc:spChg>
        <pc:spChg chg="mod">
          <ac:chgData name="Laura Wilson" userId="f09feafc-2bf4-43d3-95bb-2fc22e202ead" providerId="ADAL" clId="{0DB5FC38-69EF-46B0-A3D6-362D9D89B981}" dt="2019-12-20T11:16:42.435" v="53" actId="207"/>
          <ac:spMkLst>
            <pc:docMk/>
            <pc:sldMk cId="1597217869" sldId="417"/>
            <ac:spMk id="70" creationId="{2BE4B61C-D51F-4B74-B79A-14F4FBC4F566}"/>
          </ac:spMkLst>
        </pc:spChg>
        <pc:spChg chg="mod">
          <ac:chgData name="Laura Wilson" userId="f09feafc-2bf4-43d3-95bb-2fc22e202ead" providerId="ADAL" clId="{0DB5FC38-69EF-46B0-A3D6-362D9D89B981}" dt="2019-12-20T11:16:52.675" v="59"/>
          <ac:spMkLst>
            <pc:docMk/>
            <pc:sldMk cId="1597217869" sldId="417"/>
            <ac:spMk id="71" creationId="{D5310FC7-6665-4A89-A0C9-E32613618A00}"/>
          </ac:spMkLst>
        </pc:spChg>
        <pc:spChg chg="mod">
          <ac:chgData name="Laura Wilson" userId="f09feafc-2bf4-43d3-95bb-2fc22e202ead" providerId="ADAL" clId="{0DB5FC38-69EF-46B0-A3D6-362D9D89B981}" dt="2019-12-20T11:16:56.159" v="61"/>
          <ac:spMkLst>
            <pc:docMk/>
            <pc:sldMk cId="1597217869" sldId="417"/>
            <ac:spMk id="72" creationId="{B6967F65-728A-4290-9A20-E28145D39F1A}"/>
          </ac:spMkLst>
        </pc:spChg>
        <pc:grpChg chg="add mod">
          <ac:chgData name="Laura Wilson" userId="f09feafc-2bf4-43d3-95bb-2fc22e202ead" providerId="ADAL" clId="{0DB5FC38-69EF-46B0-A3D6-362D9D89B981}" dt="2019-12-20T11:16:15.208" v="46" actId="164"/>
          <ac:grpSpMkLst>
            <pc:docMk/>
            <pc:sldMk cId="1597217869" sldId="417"/>
            <ac:grpSpMk id="2" creationId="{CC5D91BF-46BB-4D70-85DD-8959A422F1F0}"/>
          </ac:grpSpMkLst>
        </pc:grpChg>
      </pc:sldChg>
      <pc:sldChg chg="addSp modSp">
        <pc:chgData name="Laura Wilson" userId="f09feafc-2bf4-43d3-95bb-2fc22e202ead" providerId="ADAL" clId="{0DB5FC38-69EF-46B0-A3D6-362D9D89B981}" dt="2019-12-20T11:16:28.594" v="49" actId="1582"/>
        <pc:sldMkLst>
          <pc:docMk/>
          <pc:sldMk cId="1585536945" sldId="418"/>
        </pc:sldMkLst>
        <pc:spChg chg="mod">
          <ac:chgData name="Laura Wilson" userId="f09feafc-2bf4-43d3-95bb-2fc22e202ead" providerId="ADAL" clId="{0DB5FC38-69EF-46B0-A3D6-362D9D89B981}" dt="2019-12-20T11:16:28.594" v="49" actId="1582"/>
          <ac:spMkLst>
            <pc:docMk/>
            <pc:sldMk cId="1585536945" sldId="418"/>
            <ac:spMk id="46" creationId="{427F350B-BD34-4B8E-859B-1B30B78A9127}"/>
          </ac:spMkLst>
        </pc:spChg>
        <pc:spChg chg="mod">
          <ac:chgData name="Laura Wilson" userId="f09feafc-2bf4-43d3-95bb-2fc22e202ead" providerId="ADAL" clId="{0DB5FC38-69EF-46B0-A3D6-362D9D89B981}" dt="2019-12-20T11:16:28.594" v="49" actId="1582"/>
          <ac:spMkLst>
            <pc:docMk/>
            <pc:sldMk cId="1585536945" sldId="418"/>
            <ac:spMk id="47" creationId="{A5682265-0424-4993-B34B-B3A1BFF19EA0}"/>
          </ac:spMkLst>
        </pc:spChg>
        <pc:spChg chg="mod">
          <ac:chgData name="Laura Wilson" userId="f09feafc-2bf4-43d3-95bb-2fc22e202ead" providerId="ADAL" clId="{0DB5FC38-69EF-46B0-A3D6-362D9D89B981}" dt="2019-12-20T11:16:28.594" v="49" actId="1582"/>
          <ac:spMkLst>
            <pc:docMk/>
            <pc:sldMk cId="1585536945" sldId="418"/>
            <ac:spMk id="70" creationId="{2BE4B61C-D51F-4B74-B79A-14F4FBC4F566}"/>
          </ac:spMkLst>
        </pc:spChg>
        <pc:spChg chg="mod">
          <ac:chgData name="Laura Wilson" userId="f09feafc-2bf4-43d3-95bb-2fc22e202ead" providerId="ADAL" clId="{0DB5FC38-69EF-46B0-A3D6-362D9D89B981}" dt="2019-12-20T11:16:28.594" v="49" actId="1582"/>
          <ac:spMkLst>
            <pc:docMk/>
            <pc:sldMk cId="1585536945" sldId="418"/>
            <ac:spMk id="71" creationId="{D5310FC7-6665-4A89-A0C9-E32613618A00}"/>
          </ac:spMkLst>
        </pc:spChg>
        <pc:spChg chg="mod">
          <ac:chgData name="Laura Wilson" userId="f09feafc-2bf4-43d3-95bb-2fc22e202ead" providerId="ADAL" clId="{0DB5FC38-69EF-46B0-A3D6-362D9D89B981}" dt="2019-12-20T11:16:28.594" v="49" actId="1582"/>
          <ac:spMkLst>
            <pc:docMk/>
            <pc:sldMk cId="1585536945" sldId="418"/>
            <ac:spMk id="72" creationId="{B6967F65-728A-4290-9A20-E28145D39F1A}"/>
          </ac:spMkLst>
        </pc:spChg>
        <pc:grpChg chg="add mod">
          <ac:chgData name="Laura Wilson" userId="f09feafc-2bf4-43d3-95bb-2fc22e202ead" providerId="ADAL" clId="{0DB5FC38-69EF-46B0-A3D6-362D9D89B981}" dt="2019-12-20T11:16:24.346" v="48" actId="164"/>
          <ac:grpSpMkLst>
            <pc:docMk/>
            <pc:sldMk cId="1585536945" sldId="418"/>
            <ac:grpSpMk id="2" creationId="{57A2203E-E90E-4DD6-806D-C100BE87CAD3}"/>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20/12/2019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20/12/2019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20/12/2019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20/12/2019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20/12/2019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20/12/2019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20/12/2019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divide-2-digits-by-1-digit-1-year-4-multiplication-and-division-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4/spring-block-1-multiplication-and-division-year-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4c8" TargetMode="External"/><Relationship Id="rId5" Type="http://schemas.openxmlformats.org/officeDocument/2006/relationships/hyperlink" Target="https://classroomsecrets.co.uk/content-domain-filter/?fwp_contentdomain=4c6b" TargetMode="External"/><Relationship Id="rId4" Type="http://schemas.openxmlformats.org/officeDocument/2006/relationships/hyperlink" Target="https://classroomsecrets.co.uk/content-domain-filter/?fwp_contentdomain=4c6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3ED7630-B510-4542-A0A1-7822AA3C9A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a:latin typeface="Arial" panose="020B0604020202020204" pitchFamily="34" charset="0"/>
                  <a:cs typeface="Arial" panose="020B0604020202020204" pitchFamily="34" charset="0"/>
                </a:rPr>
                <a:t>© </a:t>
              </a:r>
              <a:r>
                <a:rPr lang="en-GB" sz="500" b="1">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Multiplication and Division – Divide 2 Digits by 1 Digit  1</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spcAft>
                <a:spcPts val="0"/>
              </a:spcAft>
            </a:pPr>
            <a:r>
              <a:rPr lang="en-US" sz="1200" b="1" dirty="0">
                <a:solidFill>
                  <a:schemeClr val="tx1"/>
                </a:solidFill>
                <a:latin typeface="Century Gothic" panose="020B0502020202020204" pitchFamily="34" charset="0"/>
              </a:rPr>
              <a:t>Mathematics Year 4: (4C6a)</a:t>
            </a:r>
            <a:r>
              <a:rPr lang="en-US" sz="1200" b="1" dirty="0">
                <a:latin typeface="Century Gothic" panose="020B0502020202020204" pitchFamily="34" charset="0"/>
              </a:rPr>
              <a:t> </a:t>
            </a:r>
            <a:r>
              <a:rPr lang="en-US" sz="1200" b="1" dirty="0">
                <a:latin typeface="Century Gothic" panose="020B0502020202020204" pitchFamily="34" charset="0"/>
                <a:hlinkClick r:id="rId4"/>
              </a:rPr>
              <a:t>Recall multiplication and division facts for multiplication tables up to 12 × 12</a:t>
            </a:r>
            <a:r>
              <a:rPr lang="en-US" sz="1200" b="1" dirty="0">
                <a:latin typeface="Century Gothic" panose="020B0502020202020204" pitchFamily="34" charset="0"/>
              </a:rPr>
              <a:t>                                                                                                     </a:t>
            </a:r>
            <a:r>
              <a:rPr lang="en-US" sz="1200" b="1" dirty="0">
                <a:solidFill>
                  <a:schemeClr val="tx1"/>
                </a:solidFill>
                <a:latin typeface="Century Gothic" panose="020B0502020202020204" pitchFamily="34" charset="0"/>
              </a:rPr>
              <a:t>Mathematics Year 4: (4C6b)</a:t>
            </a:r>
            <a:r>
              <a:rPr lang="en-US" sz="1200" b="1" dirty="0">
                <a:latin typeface="Century Gothic" panose="020B0502020202020204" pitchFamily="34" charset="0"/>
              </a:rPr>
              <a:t> </a:t>
            </a:r>
            <a:r>
              <a:rPr lang="en-US" sz="1200" b="1" dirty="0">
                <a:latin typeface="Century Gothic" panose="020B0502020202020204" pitchFamily="34" charset="0"/>
                <a:hlinkClick r:id="rId5"/>
              </a:rPr>
              <a:t>Use place value, known and derived facts to multiply and divide mentally, including: multiplying by 0 and 1; dividing by 1; multiplying together three numbers</a:t>
            </a:r>
            <a:r>
              <a:rPr lang="en-US" sz="1200" b="1" dirty="0">
                <a:latin typeface="Century Gothic" panose="020B0502020202020204" pitchFamily="34" charset="0"/>
              </a:rPr>
              <a:t>                                                                                                                         </a:t>
            </a:r>
            <a:r>
              <a:rPr lang="en-US" sz="1200" b="1" dirty="0">
                <a:solidFill>
                  <a:schemeClr val="tx1"/>
                </a:solidFill>
                <a:latin typeface="Century Gothic" panose="020B0502020202020204" pitchFamily="34" charset="0"/>
              </a:rPr>
              <a:t>Mathematics Year 4: (4C8) </a:t>
            </a:r>
            <a:r>
              <a:rPr lang="en-US" sz="1200" b="1" u="sng" dirty="0">
                <a:latin typeface="Century Gothic" panose="020B0502020202020204" pitchFamily="34" charset="0"/>
                <a:hlinkClick r:id="rId6"/>
              </a:rPr>
              <a:t>Solve problems involving multiplying and adding, including using the distributive law to multiply two digit numbers by one digit, integer scaling problems and harder correspondence problems such as n objects are connected to m objects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fontAlgn="base">
              <a:lnSpc>
                <a:spcPct val="100000"/>
              </a:lnSpc>
              <a:spcAft>
                <a:spcPts val="0"/>
              </a:spcAft>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4 Multiplication and Division</a:t>
            </a:r>
            <a:r>
              <a:rPr lang="en-GB" sz="1600" b="1" dirty="0">
                <a:solidFill>
                  <a:prstClr val="black"/>
                </a:solidFill>
                <a:latin typeface="Century Gothic" panose="020B0502020202020204" pitchFamily="34" charset="0"/>
              </a:rPr>
              <a:t> resources.</a:t>
            </a:r>
          </a:p>
          <a:p>
            <a:pPr fontAlgn="base">
              <a:lnSpc>
                <a:spcPct val="100000"/>
              </a:lnSpc>
              <a:spcAft>
                <a:spcPts val="0"/>
              </a:spcAft>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Spring Block 1 – Multiplication and Division</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8: Divide 2 Digits by 1 Digit  1</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Partition the following 2-digit numbers.</a:t>
            </a: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09A009E1-BD28-42AE-8269-3478DB52D9C5}"/>
              </a:ext>
            </a:extLst>
          </p:cNvPr>
          <p:cNvGraphicFramePr>
            <a:graphicFrameLocks noGrp="1"/>
          </p:cNvGraphicFramePr>
          <p:nvPr>
            <p:extLst>
              <p:ext uri="{D42A27DB-BD31-4B8C-83A1-F6EECF244321}">
                <p14:modId xmlns:p14="http://schemas.microsoft.com/office/powerpoint/2010/main" val="1416076666"/>
              </p:ext>
            </p:extLst>
          </p:nvPr>
        </p:nvGraphicFramePr>
        <p:xfrm>
          <a:off x="1872000" y="2392652"/>
          <a:ext cx="5400000" cy="108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732809734"/>
                    </a:ext>
                  </a:extLst>
                </a:gridCol>
                <a:gridCol w="1080000">
                  <a:extLst>
                    <a:ext uri="{9D8B030D-6E8A-4147-A177-3AD203B41FA5}">
                      <a16:colId xmlns:a16="http://schemas.microsoft.com/office/drawing/2014/main" val="2937949859"/>
                    </a:ext>
                  </a:extLst>
                </a:gridCol>
                <a:gridCol w="1080000">
                  <a:extLst>
                    <a:ext uri="{9D8B030D-6E8A-4147-A177-3AD203B41FA5}">
                      <a16:colId xmlns:a16="http://schemas.microsoft.com/office/drawing/2014/main" val="3615274631"/>
                    </a:ext>
                  </a:extLst>
                </a:gridCol>
                <a:gridCol w="1080000">
                  <a:extLst>
                    <a:ext uri="{9D8B030D-6E8A-4147-A177-3AD203B41FA5}">
                      <a16:colId xmlns:a16="http://schemas.microsoft.com/office/drawing/2014/main" val="2805114860"/>
                    </a:ext>
                  </a:extLst>
                </a:gridCol>
                <a:gridCol w="1080000">
                  <a:extLst>
                    <a:ext uri="{9D8B030D-6E8A-4147-A177-3AD203B41FA5}">
                      <a16:colId xmlns:a16="http://schemas.microsoft.com/office/drawing/2014/main" val="2332381087"/>
                    </a:ext>
                  </a:extLst>
                </a:gridCol>
              </a:tblGrid>
              <a:tr h="1080000">
                <a:tc>
                  <a:txBody>
                    <a:bodyPr/>
                    <a:lstStyle/>
                    <a:p>
                      <a:pPr algn="ctr"/>
                      <a:r>
                        <a:rPr lang="en-GB" sz="4000" b="1" dirty="0">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4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b="1" dirty="0">
                          <a:latin typeface="Century Gothic" panose="020B0502020202020204" pitchFamily="34" charset="0"/>
                        </a:rPr>
                        <a:t>84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4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b="1" dirty="0">
                          <a:latin typeface="Century Gothic" panose="020B0502020202020204" pitchFamily="34" charset="0"/>
                        </a:rPr>
                        <a:t>27</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75489"/>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Partition the following 2-digit numbers.</a:t>
            </a: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2" name="Group 11">
            <a:extLst>
              <a:ext uri="{FF2B5EF4-FFF2-40B4-BE49-F238E27FC236}">
                <a16:creationId xmlns:a16="http://schemas.microsoft.com/office/drawing/2014/main" id="{A7F5A824-E307-4508-8784-B0080A9BDACA}"/>
              </a:ext>
            </a:extLst>
          </p:cNvPr>
          <p:cNvGrpSpPr/>
          <p:nvPr/>
        </p:nvGrpSpPr>
        <p:grpSpPr>
          <a:xfrm>
            <a:off x="1872000" y="3468030"/>
            <a:ext cx="1071922" cy="675293"/>
            <a:chOff x="1872000" y="3468030"/>
            <a:chExt cx="1071922" cy="675293"/>
          </a:xfrm>
        </p:grpSpPr>
        <p:cxnSp>
          <p:nvCxnSpPr>
            <p:cNvPr id="6" name="Straight Connector 5">
              <a:extLst>
                <a:ext uri="{FF2B5EF4-FFF2-40B4-BE49-F238E27FC236}">
                  <a16:creationId xmlns:a16="http://schemas.microsoft.com/office/drawing/2014/main" id="{241D021F-D491-4F18-BE8A-71FC6B0714AE}"/>
                </a:ext>
              </a:extLst>
            </p:cNvPr>
            <p:cNvCxnSpPr>
              <a:cxnSpLocks/>
            </p:cNvCxnSpPr>
            <p:nvPr/>
          </p:nvCxnSpPr>
          <p:spPr>
            <a:xfrm flipV="1">
              <a:off x="1872000" y="3468030"/>
              <a:ext cx="536663" cy="675293"/>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BF72DEE-28FA-4C6A-AC8D-5FDC5C8ED91C}"/>
                </a:ext>
              </a:extLst>
            </p:cNvPr>
            <p:cNvCxnSpPr/>
            <p:nvPr/>
          </p:nvCxnSpPr>
          <p:spPr>
            <a:xfrm>
              <a:off x="2419815" y="3470341"/>
              <a:ext cx="524107" cy="672982"/>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1E7F3CA7-F0B6-4BDA-8D63-CFAA49E5609B}"/>
              </a:ext>
            </a:extLst>
          </p:cNvPr>
          <p:cNvGrpSpPr/>
          <p:nvPr/>
        </p:nvGrpSpPr>
        <p:grpSpPr>
          <a:xfrm>
            <a:off x="6235020" y="3468030"/>
            <a:ext cx="1071922" cy="675293"/>
            <a:chOff x="1872000" y="3468030"/>
            <a:chExt cx="1071922" cy="675293"/>
          </a:xfrm>
        </p:grpSpPr>
        <p:cxnSp>
          <p:nvCxnSpPr>
            <p:cNvPr id="16" name="Straight Connector 15">
              <a:extLst>
                <a:ext uri="{FF2B5EF4-FFF2-40B4-BE49-F238E27FC236}">
                  <a16:creationId xmlns:a16="http://schemas.microsoft.com/office/drawing/2014/main" id="{EE443D2F-41D3-4BD0-ACF7-DBA31986D833}"/>
                </a:ext>
              </a:extLst>
            </p:cNvPr>
            <p:cNvCxnSpPr>
              <a:cxnSpLocks/>
            </p:cNvCxnSpPr>
            <p:nvPr/>
          </p:nvCxnSpPr>
          <p:spPr>
            <a:xfrm flipV="1">
              <a:off x="1872000" y="3468030"/>
              <a:ext cx="536663" cy="675293"/>
            </a:xfrm>
            <a:prstGeom prst="line">
              <a:avLst/>
            </a:prstGeom>
            <a:ln w="28575" cap="sq">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5E0ADD6-8B00-4C2B-80C0-AEACB7A0B7EA}"/>
                </a:ext>
              </a:extLst>
            </p:cNvPr>
            <p:cNvCxnSpPr/>
            <p:nvPr/>
          </p:nvCxnSpPr>
          <p:spPr>
            <a:xfrm>
              <a:off x="2419815" y="3470341"/>
              <a:ext cx="524107" cy="672982"/>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B56F092B-689E-48DA-BFA0-2CBCDEA0CC46}"/>
              </a:ext>
            </a:extLst>
          </p:cNvPr>
          <p:cNvGrpSpPr/>
          <p:nvPr/>
        </p:nvGrpSpPr>
        <p:grpSpPr>
          <a:xfrm>
            <a:off x="4036741" y="3468030"/>
            <a:ext cx="1071922" cy="675293"/>
            <a:chOff x="1872000" y="3468030"/>
            <a:chExt cx="1071922" cy="675293"/>
          </a:xfrm>
        </p:grpSpPr>
        <p:cxnSp>
          <p:nvCxnSpPr>
            <p:cNvPr id="21" name="Straight Connector 20">
              <a:extLst>
                <a:ext uri="{FF2B5EF4-FFF2-40B4-BE49-F238E27FC236}">
                  <a16:creationId xmlns:a16="http://schemas.microsoft.com/office/drawing/2014/main" id="{7226B3FD-F9F2-41D2-9BD8-EE4C016156C2}"/>
                </a:ext>
              </a:extLst>
            </p:cNvPr>
            <p:cNvCxnSpPr>
              <a:cxnSpLocks/>
            </p:cNvCxnSpPr>
            <p:nvPr/>
          </p:nvCxnSpPr>
          <p:spPr>
            <a:xfrm flipV="1">
              <a:off x="1872000" y="3468030"/>
              <a:ext cx="536663" cy="675293"/>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F98A28-67F7-47D7-93FD-FE389954F002}"/>
                </a:ext>
              </a:extLst>
            </p:cNvPr>
            <p:cNvCxnSpPr/>
            <p:nvPr/>
          </p:nvCxnSpPr>
          <p:spPr>
            <a:xfrm>
              <a:off x="2419815" y="3470341"/>
              <a:ext cx="524107" cy="672982"/>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grpSp>
      <p:graphicFrame>
        <p:nvGraphicFramePr>
          <p:cNvPr id="4" name="Table 3">
            <a:extLst>
              <a:ext uri="{FF2B5EF4-FFF2-40B4-BE49-F238E27FC236}">
                <a16:creationId xmlns:a16="http://schemas.microsoft.com/office/drawing/2014/main" id="{E6939C1C-0844-4850-8657-27F8623EFB6C}"/>
              </a:ext>
            </a:extLst>
          </p:cNvPr>
          <p:cNvGraphicFramePr>
            <a:graphicFrameLocks noGrp="1"/>
          </p:cNvGraphicFramePr>
          <p:nvPr>
            <p:extLst>
              <p:ext uri="{D42A27DB-BD31-4B8C-83A1-F6EECF244321}">
                <p14:modId xmlns:p14="http://schemas.microsoft.com/office/powerpoint/2010/main" val="1113863425"/>
              </p:ext>
            </p:extLst>
          </p:nvPr>
        </p:nvGraphicFramePr>
        <p:xfrm>
          <a:off x="1602000" y="4143323"/>
          <a:ext cx="5940000" cy="540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3908186877"/>
                    </a:ext>
                  </a:extLst>
                </a:gridCol>
                <a:gridCol w="540000">
                  <a:extLst>
                    <a:ext uri="{9D8B030D-6E8A-4147-A177-3AD203B41FA5}">
                      <a16:colId xmlns:a16="http://schemas.microsoft.com/office/drawing/2014/main" val="3120279727"/>
                    </a:ext>
                  </a:extLst>
                </a:gridCol>
                <a:gridCol w="540000">
                  <a:extLst>
                    <a:ext uri="{9D8B030D-6E8A-4147-A177-3AD203B41FA5}">
                      <a16:colId xmlns:a16="http://schemas.microsoft.com/office/drawing/2014/main" val="602263478"/>
                    </a:ext>
                  </a:extLst>
                </a:gridCol>
                <a:gridCol w="540000">
                  <a:extLst>
                    <a:ext uri="{9D8B030D-6E8A-4147-A177-3AD203B41FA5}">
                      <a16:colId xmlns:a16="http://schemas.microsoft.com/office/drawing/2014/main" val="2989945540"/>
                    </a:ext>
                  </a:extLst>
                </a:gridCol>
                <a:gridCol w="540000">
                  <a:extLst>
                    <a:ext uri="{9D8B030D-6E8A-4147-A177-3AD203B41FA5}">
                      <a16:colId xmlns:a16="http://schemas.microsoft.com/office/drawing/2014/main" val="142314493"/>
                    </a:ext>
                  </a:extLst>
                </a:gridCol>
                <a:gridCol w="540000">
                  <a:extLst>
                    <a:ext uri="{9D8B030D-6E8A-4147-A177-3AD203B41FA5}">
                      <a16:colId xmlns:a16="http://schemas.microsoft.com/office/drawing/2014/main" val="2430688333"/>
                    </a:ext>
                  </a:extLst>
                </a:gridCol>
                <a:gridCol w="540000">
                  <a:extLst>
                    <a:ext uri="{9D8B030D-6E8A-4147-A177-3AD203B41FA5}">
                      <a16:colId xmlns:a16="http://schemas.microsoft.com/office/drawing/2014/main" val="275735720"/>
                    </a:ext>
                  </a:extLst>
                </a:gridCol>
                <a:gridCol w="540000">
                  <a:extLst>
                    <a:ext uri="{9D8B030D-6E8A-4147-A177-3AD203B41FA5}">
                      <a16:colId xmlns:a16="http://schemas.microsoft.com/office/drawing/2014/main" val="2484351204"/>
                    </a:ext>
                  </a:extLst>
                </a:gridCol>
                <a:gridCol w="540000">
                  <a:extLst>
                    <a:ext uri="{9D8B030D-6E8A-4147-A177-3AD203B41FA5}">
                      <a16:colId xmlns:a16="http://schemas.microsoft.com/office/drawing/2014/main" val="3473955812"/>
                    </a:ext>
                  </a:extLst>
                </a:gridCol>
                <a:gridCol w="540000">
                  <a:extLst>
                    <a:ext uri="{9D8B030D-6E8A-4147-A177-3AD203B41FA5}">
                      <a16:colId xmlns:a16="http://schemas.microsoft.com/office/drawing/2014/main" val="1124229941"/>
                    </a:ext>
                  </a:extLst>
                </a:gridCol>
                <a:gridCol w="540000">
                  <a:extLst>
                    <a:ext uri="{9D8B030D-6E8A-4147-A177-3AD203B41FA5}">
                      <a16:colId xmlns:a16="http://schemas.microsoft.com/office/drawing/2014/main" val="1165656580"/>
                    </a:ext>
                  </a:extLst>
                </a:gridCol>
              </a:tblGrid>
              <a:tr h="540000">
                <a:tc>
                  <a:txBody>
                    <a:bodyPr/>
                    <a:lstStyle/>
                    <a:p>
                      <a:pPr algn="ctr"/>
                      <a:r>
                        <a:rPr lang="en-GB" sz="2400" b="1" dirty="0">
                          <a:solidFill>
                            <a:srgbClr val="FF0000"/>
                          </a:solidFill>
                          <a:latin typeface="Century Gothic" panose="020B0502020202020204" pitchFamily="34" charset="0"/>
                        </a:rPr>
                        <a:t>30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80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20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7</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9685124"/>
                  </a:ext>
                </a:extLst>
              </a:tr>
            </a:tbl>
          </a:graphicData>
        </a:graphic>
      </p:graphicFrame>
      <p:graphicFrame>
        <p:nvGraphicFramePr>
          <p:cNvPr id="3" name="Table 2">
            <a:extLst>
              <a:ext uri="{FF2B5EF4-FFF2-40B4-BE49-F238E27FC236}">
                <a16:creationId xmlns:a16="http://schemas.microsoft.com/office/drawing/2014/main" id="{5985ED01-5617-4D0A-86F5-0F2A3130EF2F}"/>
              </a:ext>
            </a:extLst>
          </p:cNvPr>
          <p:cNvGraphicFramePr>
            <a:graphicFrameLocks noGrp="1"/>
          </p:cNvGraphicFramePr>
          <p:nvPr>
            <p:extLst>
              <p:ext uri="{D42A27DB-BD31-4B8C-83A1-F6EECF244321}">
                <p14:modId xmlns:p14="http://schemas.microsoft.com/office/powerpoint/2010/main" val="1682255508"/>
              </p:ext>
            </p:extLst>
          </p:nvPr>
        </p:nvGraphicFramePr>
        <p:xfrm>
          <a:off x="1872000" y="2392652"/>
          <a:ext cx="5400000" cy="108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732809734"/>
                    </a:ext>
                  </a:extLst>
                </a:gridCol>
                <a:gridCol w="1080000">
                  <a:extLst>
                    <a:ext uri="{9D8B030D-6E8A-4147-A177-3AD203B41FA5}">
                      <a16:colId xmlns:a16="http://schemas.microsoft.com/office/drawing/2014/main" val="2937949859"/>
                    </a:ext>
                  </a:extLst>
                </a:gridCol>
                <a:gridCol w="1080000">
                  <a:extLst>
                    <a:ext uri="{9D8B030D-6E8A-4147-A177-3AD203B41FA5}">
                      <a16:colId xmlns:a16="http://schemas.microsoft.com/office/drawing/2014/main" val="3615274631"/>
                    </a:ext>
                  </a:extLst>
                </a:gridCol>
                <a:gridCol w="1080000">
                  <a:extLst>
                    <a:ext uri="{9D8B030D-6E8A-4147-A177-3AD203B41FA5}">
                      <a16:colId xmlns:a16="http://schemas.microsoft.com/office/drawing/2014/main" val="2805114860"/>
                    </a:ext>
                  </a:extLst>
                </a:gridCol>
                <a:gridCol w="1080000">
                  <a:extLst>
                    <a:ext uri="{9D8B030D-6E8A-4147-A177-3AD203B41FA5}">
                      <a16:colId xmlns:a16="http://schemas.microsoft.com/office/drawing/2014/main" val="2332381087"/>
                    </a:ext>
                  </a:extLst>
                </a:gridCol>
              </a:tblGrid>
              <a:tr h="1080000">
                <a:tc>
                  <a:txBody>
                    <a:bodyPr/>
                    <a:lstStyle/>
                    <a:p>
                      <a:pPr algn="ctr"/>
                      <a:r>
                        <a:rPr lang="en-GB" sz="4000" b="1" dirty="0">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4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b="1" dirty="0">
                          <a:latin typeface="Century Gothic" panose="020B0502020202020204" pitchFamily="34" charset="0"/>
                        </a:rPr>
                        <a:t>84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4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b="1" dirty="0">
                          <a:latin typeface="Century Gothic" panose="020B0502020202020204" pitchFamily="34" charset="0"/>
                        </a:rPr>
                        <a:t>27</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75489"/>
                  </a:ext>
                </a:extLst>
              </a:tr>
            </a:tbl>
          </a:graphicData>
        </a:graphic>
      </p:graphicFrame>
    </p:spTree>
    <p:extLst>
      <p:ext uri="{BB962C8B-B14F-4D97-AF65-F5344CB8AC3E}">
        <p14:creationId xmlns:p14="http://schemas.microsoft.com/office/powerpoint/2010/main" val="2511804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The answer is 24.</a:t>
            </a:r>
            <a:endParaRPr lang="en-GB" sz="2000" b="1" dirty="0">
              <a:solidFill>
                <a:schemeClr val="tx1"/>
              </a:solidFill>
              <a:latin typeface="Century Gothic" panose="020B0502020202020204" pitchFamily="34" charset="0"/>
              <a:cs typeface="Calibri" panose="020F050202020403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6AE3B078-09BA-4BC3-AC01-A112C4C10B0F}"/>
              </a:ext>
            </a:extLst>
          </p:cNvPr>
          <p:cNvGraphicFramePr>
            <a:graphicFrameLocks noGrp="1"/>
          </p:cNvGraphicFramePr>
          <p:nvPr/>
        </p:nvGraphicFramePr>
        <p:xfrm>
          <a:off x="2953255" y="1396838"/>
          <a:ext cx="3237491" cy="710658"/>
        </p:xfrm>
        <a:graphic>
          <a:graphicData uri="http://schemas.openxmlformats.org/drawingml/2006/table">
            <a:tbl>
              <a:tblPr firstRow="1" bandRow="1">
                <a:tableStyleId>{2D5ABB26-0587-4C30-8999-92F81FD0307C}</a:tableStyleId>
              </a:tblPr>
              <a:tblGrid>
                <a:gridCol w="710658">
                  <a:extLst>
                    <a:ext uri="{9D8B030D-6E8A-4147-A177-3AD203B41FA5}">
                      <a16:colId xmlns:a16="http://schemas.microsoft.com/office/drawing/2014/main" val="2616474368"/>
                    </a:ext>
                  </a:extLst>
                </a:gridCol>
                <a:gridCol w="710658">
                  <a:extLst>
                    <a:ext uri="{9D8B030D-6E8A-4147-A177-3AD203B41FA5}">
                      <a16:colId xmlns:a16="http://schemas.microsoft.com/office/drawing/2014/main" val="1824261890"/>
                    </a:ext>
                  </a:extLst>
                </a:gridCol>
                <a:gridCol w="710658">
                  <a:extLst>
                    <a:ext uri="{9D8B030D-6E8A-4147-A177-3AD203B41FA5}">
                      <a16:colId xmlns:a16="http://schemas.microsoft.com/office/drawing/2014/main" val="2187352408"/>
                    </a:ext>
                  </a:extLst>
                </a:gridCol>
                <a:gridCol w="394859">
                  <a:extLst>
                    <a:ext uri="{9D8B030D-6E8A-4147-A177-3AD203B41FA5}">
                      <a16:colId xmlns:a16="http://schemas.microsoft.com/office/drawing/2014/main" val="153879296"/>
                    </a:ext>
                  </a:extLst>
                </a:gridCol>
                <a:gridCol w="710658">
                  <a:extLst>
                    <a:ext uri="{9D8B030D-6E8A-4147-A177-3AD203B41FA5}">
                      <a16:colId xmlns:a16="http://schemas.microsoft.com/office/drawing/2014/main" val="2550251620"/>
                    </a:ext>
                  </a:extLst>
                </a:gridCol>
              </a:tblGrid>
              <a:tr h="710658">
                <a:tc>
                  <a:txBody>
                    <a:bodyPr/>
                    <a:lstStyle/>
                    <a:p>
                      <a:pPr algn="ctr"/>
                      <a:r>
                        <a:rPr lang="en-GB" sz="3600" b="1" dirty="0">
                          <a:latin typeface="Century Gothic" panose="020B0502020202020204" pitchFamily="34" charset="0"/>
                        </a:rPr>
                        <a:t>75</a:t>
                      </a:r>
                    </a:p>
                  </a:txBody>
                  <a:tcPr marL="0" marR="0" marT="0" marB="0" anchor="ctr"/>
                </a:tc>
                <a:tc>
                  <a:txBody>
                    <a:bodyPr/>
                    <a:lstStyle/>
                    <a:p>
                      <a:pPr algn="ctr"/>
                      <a:r>
                        <a:rPr lang="en-GB" sz="3600" b="1" dirty="0">
                          <a:latin typeface="Century Gothic" panose="020B0502020202020204" pitchFamily="34" charset="0"/>
                        </a:rPr>
                        <a:t>÷</a:t>
                      </a:r>
                    </a:p>
                  </a:txBody>
                  <a:tcPr marL="0" marR="0" marT="0" marB="0" anchor="ctr"/>
                </a:tc>
                <a:tc>
                  <a:txBody>
                    <a:bodyPr/>
                    <a:lstStyle/>
                    <a:p>
                      <a:pPr algn="ctr"/>
                      <a:r>
                        <a:rPr lang="en-GB" sz="3600" b="1" dirty="0">
                          <a:latin typeface="Century Gothic" panose="020B0502020202020204" pitchFamily="34" charset="0"/>
                        </a:rPr>
                        <a:t>3</a:t>
                      </a:r>
                    </a:p>
                  </a:txBody>
                  <a:tcPr marL="0" marR="0" marT="0" marB="0" anchor="ctr"/>
                </a:tc>
                <a:tc>
                  <a:txBody>
                    <a:bodyPr/>
                    <a:lstStyle/>
                    <a:p>
                      <a:pPr algn="ctr"/>
                      <a:r>
                        <a:rPr lang="en-GB" sz="3600" b="1" dirty="0">
                          <a:latin typeface="Century Gothic" panose="020B0502020202020204" pitchFamily="34" charset="0"/>
                        </a:rPr>
                        <a:t>=</a:t>
                      </a:r>
                    </a:p>
                  </a:txBody>
                  <a:tcPr marL="0" marR="0" marT="0" marB="0" anchor="ctr">
                    <a:lnR w="19050" cap="flat" cmpd="sng" algn="ctr">
                      <a:solidFill>
                        <a:schemeClr val="tx1"/>
                      </a:solidFill>
                      <a:prstDash val="solid"/>
                      <a:round/>
                      <a:headEnd type="none" w="med" len="med"/>
                      <a:tailEnd type="none" w="med" len="med"/>
                    </a:lnR>
                  </a:tcPr>
                </a:tc>
                <a:tc>
                  <a:txBody>
                    <a:bodyPr/>
                    <a:lstStyle/>
                    <a:p>
                      <a:pPr algn="ctr"/>
                      <a:endParaRPr lang="en-GB" sz="36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4044053"/>
                  </a:ext>
                </a:extLst>
              </a:tr>
            </a:tbl>
          </a:graphicData>
        </a:graphic>
      </p:graphicFrame>
      <p:grpSp>
        <p:nvGrpSpPr>
          <p:cNvPr id="3" name="Group 2">
            <a:extLst>
              <a:ext uri="{FF2B5EF4-FFF2-40B4-BE49-F238E27FC236}">
                <a16:creationId xmlns:a16="http://schemas.microsoft.com/office/drawing/2014/main" id="{DD3601BA-7219-4DE6-98CF-DF06F66B27E1}"/>
              </a:ext>
            </a:extLst>
          </p:cNvPr>
          <p:cNvGrpSpPr/>
          <p:nvPr/>
        </p:nvGrpSpPr>
        <p:grpSpPr>
          <a:xfrm>
            <a:off x="2097213" y="2781496"/>
            <a:ext cx="4949575" cy="2331396"/>
            <a:chOff x="1321438" y="2781496"/>
            <a:chExt cx="4949575" cy="2331396"/>
          </a:xfrm>
        </p:grpSpPr>
        <p:sp>
          <p:nvSpPr>
            <p:cNvPr id="13" name="Oval 12">
              <a:extLst>
                <a:ext uri="{FF2B5EF4-FFF2-40B4-BE49-F238E27FC236}">
                  <a16:creationId xmlns:a16="http://schemas.microsoft.com/office/drawing/2014/main" id="{F0683724-F870-4653-A9F7-64A005986070}"/>
                </a:ext>
              </a:extLst>
            </p:cNvPr>
            <p:cNvSpPr/>
            <p:nvPr/>
          </p:nvSpPr>
          <p:spPr>
            <a:xfrm>
              <a:off x="3457274" y="2781496"/>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9" name="Oval 8">
              <a:extLst>
                <a:ext uri="{FF2B5EF4-FFF2-40B4-BE49-F238E27FC236}">
                  <a16:creationId xmlns:a16="http://schemas.microsoft.com/office/drawing/2014/main" id="{53965A83-E5D5-42BE-96DA-99E77C870849}"/>
                </a:ext>
              </a:extLst>
            </p:cNvPr>
            <p:cNvSpPr/>
            <p:nvPr/>
          </p:nvSpPr>
          <p:spPr>
            <a:xfrm>
              <a:off x="1321438" y="2781496"/>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964C57A3-0644-4615-B834-20056245DEDF}"/>
                </a:ext>
              </a:extLst>
            </p:cNvPr>
            <p:cNvSpPr/>
            <p:nvPr/>
          </p:nvSpPr>
          <p:spPr>
            <a:xfrm>
              <a:off x="1321438" y="4402234"/>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23F2D072-D4BB-43E5-A92F-295917420448}"/>
                </a:ext>
              </a:extLst>
            </p:cNvPr>
            <p:cNvSpPr/>
            <p:nvPr/>
          </p:nvSpPr>
          <p:spPr>
            <a:xfrm>
              <a:off x="1321438" y="3591865"/>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E28135F3-FB30-4A63-B578-66E9010499D8}"/>
                </a:ext>
              </a:extLst>
            </p:cNvPr>
            <p:cNvSpPr/>
            <p:nvPr/>
          </p:nvSpPr>
          <p:spPr>
            <a:xfrm>
              <a:off x="4525191" y="4402234"/>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5CC6A50E-B53C-4445-B4F0-D188B36FF245}"/>
                </a:ext>
              </a:extLst>
            </p:cNvPr>
            <p:cNvSpPr/>
            <p:nvPr/>
          </p:nvSpPr>
          <p:spPr>
            <a:xfrm>
              <a:off x="5593110" y="3591865"/>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A5657E6A-CA1D-4C3D-81E3-486D5875364B}"/>
                </a:ext>
              </a:extLst>
            </p:cNvPr>
            <p:cNvSpPr/>
            <p:nvPr/>
          </p:nvSpPr>
          <p:spPr>
            <a:xfrm>
              <a:off x="4525192" y="3591865"/>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4859C92D-1633-4D3C-AD98-EB377B537A5F}"/>
                </a:ext>
              </a:extLst>
            </p:cNvPr>
            <p:cNvSpPr/>
            <p:nvPr/>
          </p:nvSpPr>
          <p:spPr>
            <a:xfrm>
              <a:off x="4525192" y="2781496"/>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303D94AA-026E-47F5-BDF4-2BAA376C47F7}"/>
                </a:ext>
              </a:extLst>
            </p:cNvPr>
            <p:cNvSpPr/>
            <p:nvPr/>
          </p:nvSpPr>
          <p:spPr>
            <a:xfrm>
              <a:off x="5593110" y="2781496"/>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4" name="Oval 23">
              <a:extLst>
                <a:ext uri="{FF2B5EF4-FFF2-40B4-BE49-F238E27FC236}">
                  <a16:creationId xmlns:a16="http://schemas.microsoft.com/office/drawing/2014/main" id="{66CA8B97-5D04-40C1-9CBB-0F9667EAC1AE}"/>
                </a:ext>
              </a:extLst>
            </p:cNvPr>
            <p:cNvSpPr/>
            <p:nvPr/>
          </p:nvSpPr>
          <p:spPr>
            <a:xfrm>
              <a:off x="2389356" y="2781496"/>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25" name="Oval 24">
              <a:extLst>
                <a:ext uri="{FF2B5EF4-FFF2-40B4-BE49-F238E27FC236}">
                  <a16:creationId xmlns:a16="http://schemas.microsoft.com/office/drawing/2014/main" id="{AE449797-F3B5-4385-9C3B-7331FC80FD7F}"/>
                </a:ext>
              </a:extLst>
            </p:cNvPr>
            <p:cNvSpPr/>
            <p:nvPr/>
          </p:nvSpPr>
          <p:spPr>
            <a:xfrm>
              <a:off x="2389356" y="4402234"/>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46DBCFC4-2A5E-49F3-ABC8-02A3B9C8F61A}"/>
                </a:ext>
              </a:extLst>
            </p:cNvPr>
            <p:cNvSpPr/>
            <p:nvPr/>
          </p:nvSpPr>
          <p:spPr>
            <a:xfrm>
              <a:off x="2389356" y="3591865"/>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1699822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The answer is 24.</a:t>
            </a:r>
            <a:endParaRPr lang="en-GB" sz="2000" b="1" dirty="0">
              <a:solidFill>
                <a:schemeClr val="tx1"/>
              </a:solidFill>
              <a:latin typeface="Century Gothic" panose="020B0502020202020204" pitchFamily="34" charset="0"/>
              <a:cs typeface="Calibri" panose="020F050202020403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75 ÷ 3 = 25</a:t>
            </a:r>
          </a:p>
          <a:p>
            <a:pPr lvl="0"/>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6AE3B078-09BA-4BC3-AC01-A112C4C10B0F}"/>
              </a:ext>
            </a:extLst>
          </p:cNvPr>
          <p:cNvGraphicFramePr>
            <a:graphicFrameLocks noGrp="1"/>
          </p:cNvGraphicFramePr>
          <p:nvPr>
            <p:extLst>
              <p:ext uri="{D42A27DB-BD31-4B8C-83A1-F6EECF244321}">
                <p14:modId xmlns:p14="http://schemas.microsoft.com/office/powerpoint/2010/main" val="3599593297"/>
              </p:ext>
            </p:extLst>
          </p:nvPr>
        </p:nvGraphicFramePr>
        <p:xfrm>
          <a:off x="2953255" y="1396838"/>
          <a:ext cx="3237491" cy="710658"/>
        </p:xfrm>
        <a:graphic>
          <a:graphicData uri="http://schemas.openxmlformats.org/drawingml/2006/table">
            <a:tbl>
              <a:tblPr firstRow="1" bandRow="1">
                <a:tableStyleId>{2D5ABB26-0587-4C30-8999-92F81FD0307C}</a:tableStyleId>
              </a:tblPr>
              <a:tblGrid>
                <a:gridCol w="710658">
                  <a:extLst>
                    <a:ext uri="{9D8B030D-6E8A-4147-A177-3AD203B41FA5}">
                      <a16:colId xmlns:a16="http://schemas.microsoft.com/office/drawing/2014/main" val="2616474368"/>
                    </a:ext>
                  </a:extLst>
                </a:gridCol>
                <a:gridCol w="710658">
                  <a:extLst>
                    <a:ext uri="{9D8B030D-6E8A-4147-A177-3AD203B41FA5}">
                      <a16:colId xmlns:a16="http://schemas.microsoft.com/office/drawing/2014/main" val="1824261890"/>
                    </a:ext>
                  </a:extLst>
                </a:gridCol>
                <a:gridCol w="710658">
                  <a:extLst>
                    <a:ext uri="{9D8B030D-6E8A-4147-A177-3AD203B41FA5}">
                      <a16:colId xmlns:a16="http://schemas.microsoft.com/office/drawing/2014/main" val="2187352408"/>
                    </a:ext>
                  </a:extLst>
                </a:gridCol>
                <a:gridCol w="394859">
                  <a:extLst>
                    <a:ext uri="{9D8B030D-6E8A-4147-A177-3AD203B41FA5}">
                      <a16:colId xmlns:a16="http://schemas.microsoft.com/office/drawing/2014/main" val="153879296"/>
                    </a:ext>
                  </a:extLst>
                </a:gridCol>
                <a:gridCol w="710658">
                  <a:extLst>
                    <a:ext uri="{9D8B030D-6E8A-4147-A177-3AD203B41FA5}">
                      <a16:colId xmlns:a16="http://schemas.microsoft.com/office/drawing/2014/main" val="2550251620"/>
                    </a:ext>
                  </a:extLst>
                </a:gridCol>
              </a:tblGrid>
              <a:tr h="710658">
                <a:tc>
                  <a:txBody>
                    <a:bodyPr/>
                    <a:lstStyle/>
                    <a:p>
                      <a:pPr algn="ctr"/>
                      <a:r>
                        <a:rPr lang="en-GB" sz="3600" b="1" dirty="0">
                          <a:latin typeface="Century Gothic" panose="020B0502020202020204" pitchFamily="34" charset="0"/>
                        </a:rPr>
                        <a:t>75</a:t>
                      </a:r>
                    </a:p>
                  </a:txBody>
                  <a:tcPr marL="0" marR="0" marT="0" marB="0" anchor="ctr"/>
                </a:tc>
                <a:tc>
                  <a:txBody>
                    <a:bodyPr/>
                    <a:lstStyle/>
                    <a:p>
                      <a:pPr algn="ctr"/>
                      <a:r>
                        <a:rPr lang="en-GB" sz="3600" b="1" dirty="0">
                          <a:latin typeface="Century Gothic" panose="020B0502020202020204" pitchFamily="34" charset="0"/>
                        </a:rPr>
                        <a:t>÷</a:t>
                      </a:r>
                    </a:p>
                  </a:txBody>
                  <a:tcPr marL="0" marR="0" marT="0" marB="0" anchor="ctr"/>
                </a:tc>
                <a:tc>
                  <a:txBody>
                    <a:bodyPr/>
                    <a:lstStyle/>
                    <a:p>
                      <a:pPr algn="ctr"/>
                      <a:r>
                        <a:rPr lang="en-GB" sz="3600" b="1" dirty="0">
                          <a:latin typeface="Century Gothic" panose="020B0502020202020204" pitchFamily="34" charset="0"/>
                        </a:rPr>
                        <a:t>3</a:t>
                      </a:r>
                    </a:p>
                  </a:txBody>
                  <a:tcPr marL="0" marR="0" marT="0" marB="0" anchor="ctr"/>
                </a:tc>
                <a:tc>
                  <a:txBody>
                    <a:bodyPr/>
                    <a:lstStyle/>
                    <a:p>
                      <a:pPr algn="ctr"/>
                      <a:r>
                        <a:rPr lang="en-GB" sz="3600" b="1" dirty="0">
                          <a:latin typeface="Century Gothic" panose="020B0502020202020204" pitchFamily="34" charset="0"/>
                        </a:rPr>
                        <a:t>=</a:t>
                      </a:r>
                    </a:p>
                  </a:txBody>
                  <a:tcPr marL="0" marR="0" marT="0" marB="0" anchor="ctr">
                    <a:lnR w="19050" cap="flat" cmpd="sng" algn="ctr">
                      <a:solidFill>
                        <a:schemeClr val="tx1"/>
                      </a:solidFill>
                      <a:prstDash val="solid"/>
                      <a:round/>
                      <a:headEnd type="none" w="med" len="med"/>
                      <a:tailEnd type="none" w="med" len="med"/>
                    </a:lnR>
                  </a:tcPr>
                </a:tc>
                <a:tc>
                  <a:txBody>
                    <a:bodyPr/>
                    <a:lstStyle/>
                    <a:p>
                      <a:pPr algn="ctr"/>
                      <a:endParaRPr lang="en-GB" sz="36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4044053"/>
                  </a:ext>
                </a:extLst>
              </a:tr>
            </a:tbl>
          </a:graphicData>
        </a:graphic>
      </p:graphicFrame>
      <p:grpSp>
        <p:nvGrpSpPr>
          <p:cNvPr id="3" name="Group 2">
            <a:extLst>
              <a:ext uri="{FF2B5EF4-FFF2-40B4-BE49-F238E27FC236}">
                <a16:creationId xmlns:a16="http://schemas.microsoft.com/office/drawing/2014/main" id="{DD3601BA-7219-4DE6-98CF-DF06F66B27E1}"/>
              </a:ext>
            </a:extLst>
          </p:cNvPr>
          <p:cNvGrpSpPr/>
          <p:nvPr/>
        </p:nvGrpSpPr>
        <p:grpSpPr>
          <a:xfrm>
            <a:off x="2097213" y="2781496"/>
            <a:ext cx="4949575" cy="2331396"/>
            <a:chOff x="1321438" y="2781496"/>
            <a:chExt cx="4949575" cy="2331396"/>
          </a:xfrm>
        </p:grpSpPr>
        <p:sp>
          <p:nvSpPr>
            <p:cNvPr id="13" name="Oval 12">
              <a:extLst>
                <a:ext uri="{FF2B5EF4-FFF2-40B4-BE49-F238E27FC236}">
                  <a16:creationId xmlns:a16="http://schemas.microsoft.com/office/drawing/2014/main" id="{F0683724-F870-4653-A9F7-64A005986070}"/>
                </a:ext>
              </a:extLst>
            </p:cNvPr>
            <p:cNvSpPr/>
            <p:nvPr/>
          </p:nvSpPr>
          <p:spPr>
            <a:xfrm>
              <a:off x="3457274" y="2781496"/>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9" name="Oval 8">
              <a:extLst>
                <a:ext uri="{FF2B5EF4-FFF2-40B4-BE49-F238E27FC236}">
                  <a16:creationId xmlns:a16="http://schemas.microsoft.com/office/drawing/2014/main" id="{53965A83-E5D5-42BE-96DA-99E77C870849}"/>
                </a:ext>
              </a:extLst>
            </p:cNvPr>
            <p:cNvSpPr/>
            <p:nvPr/>
          </p:nvSpPr>
          <p:spPr>
            <a:xfrm>
              <a:off x="1321438" y="2781496"/>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964C57A3-0644-4615-B834-20056245DEDF}"/>
                </a:ext>
              </a:extLst>
            </p:cNvPr>
            <p:cNvSpPr/>
            <p:nvPr/>
          </p:nvSpPr>
          <p:spPr>
            <a:xfrm>
              <a:off x="1321438" y="4402234"/>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23F2D072-D4BB-43E5-A92F-295917420448}"/>
                </a:ext>
              </a:extLst>
            </p:cNvPr>
            <p:cNvSpPr/>
            <p:nvPr/>
          </p:nvSpPr>
          <p:spPr>
            <a:xfrm>
              <a:off x="1321438" y="3591865"/>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E28135F3-FB30-4A63-B578-66E9010499D8}"/>
                </a:ext>
              </a:extLst>
            </p:cNvPr>
            <p:cNvSpPr/>
            <p:nvPr/>
          </p:nvSpPr>
          <p:spPr>
            <a:xfrm>
              <a:off x="4525191" y="4402234"/>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5CC6A50E-B53C-4445-B4F0-D188B36FF245}"/>
                </a:ext>
              </a:extLst>
            </p:cNvPr>
            <p:cNvSpPr/>
            <p:nvPr/>
          </p:nvSpPr>
          <p:spPr>
            <a:xfrm>
              <a:off x="5593110" y="3591865"/>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A5657E6A-CA1D-4C3D-81E3-486D5875364B}"/>
                </a:ext>
              </a:extLst>
            </p:cNvPr>
            <p:cNvSpPr/>
            <p:nvPr/>
          </p:nvSpPr>
          <p:spPr>
            <a:xfrm>
              <a:off x="4525192" y="3591865"/>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4859C92D-1633-4D3C-AD98-EB377B537A5F}"/>
                </a:ext>
              </a:extLst>
            </p:cNvPr>
            <p:cNvSpPr/>
            <p:nvPr/>
          </p:nvSpPr>
          <p:spPr>
            <a:xfrm>
              <a:off x="4525192" y="2781496"/>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303D94AA-026E-47F5-BDF4-2BAA376C47F7}"/>
                </a:ext>
              </a:extLst>
            </p:cNvPr>
            <p:cNvSpPr/>
            <p:nvPr/>
          </p:nvSpPr>
          <p:spPr>
            <a:xfrm>
              <a:off x="5593110" y="2781496"/>
              <a:ext cx="677903" cy="710658"/>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4" name="Oval 23">
              <a:extLst>
                <a:ext uri="{FF2B5EF4-FFF2-40B4-BE49-F238E27FC236}">
                  <a16:creationId xmlns:a16="http://schemas.microsoft.com/office/drawing/2014/main" id="{66CA8B97-5D04-40C1-9CBB-0F9667EAC1AE}"/>
                </a:ext>
              </a:extLst>
            </p:cNvPr>
            <p:cNvSpPr/>
            <p:nvPr/>
          </p:nvSpPr>
          <p:spPr>
            <a:xfrm>
              <a:off x="2389356" y="2781496"/>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25" name="Oval 24">
              <a:extLst>
                <a:ext uri="{FF2B5EF4-FFF2-40B4-BE49-F238E27FC236}">
                  <a16:creationId xmlns:a16="http://schemas.microsoft.com/office/drawing/2014/main" id="{AE449797-F3B5-4385-9C3B-7331FC80FD7F}"/>
                </a:ext>
              </a:extLst>
            </p:cNvPr>
            <p:cNvSpPr/>
            <p:nvPr/>
          </p:nvSpPr>
          <p:spPr>
            <a:xfrm>
              <a:off x="2389356" y="4402234"/>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46DBCFC4-2A5E-49F3-ABC8-02A3B9C8F61A}"/>
                </a:ext>
              </a:extLst>
            </p:cNvPr>
            <p:cNvSpPr/>
            <p:nvPr/>
          </p:nvSpPr>
          <p:spPr>
            <a:xfrm>
              <a:off x="2389356" y="3591865"/>
              <a:ext cx="677903" cy="710658"/>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10</a:t>
              </a:r>
              <a:endParaRPr lang="en-GB" sz="16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2761507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bar model to solve the following calculation.</a:t>
            </a: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3" name="Table 22">
            <a:extLst>
              <a:ext uri="{FF2B5EF4-FFF2-40B4-BE49-F238E27FC236}">
                <a16:creationId xmlns:a16="http://schemas.microsoft.com/office/drawing/2014/main" id="{2B8593F8-289A-49B9-8440-85374ED2FBC6}"/>
              </a:ext>
            </a:extLst>
          </p:cNvPr>
          <p:cNvGraphicFramePr>
            <a:graphicFrameLocks noGrp="1"/>
          </p:cNvGraphicFramePr>
          <p:nvPr>
            <p:extLst>
              <p:ext uri="{D42A27DB-BD31-4B8C-83A1-F6EECF244321}">
                <p14:modId xmlns:p14="http://schemas.microsoft.com/office/powerpoint/2010/main" val="2631622039"/>
              </p:ext>
            </p:extLst>
          </p:nvPr>
        </p:nvGraphicFramePr>
        <p:xfrm>
          <a:off x="827016" y="3829230"/>
          <a:ext cx="4320000" cy="1586197"/>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3301964158"/>
                    </a:ext>
                  </a:extLst>
                </a:gridCol>
                <a:gridCol w="540000">
                  <a:extLst>
                    <a:ext uri="{9D8B030D-6E8A-4147-A177-3AD203B41FA5}">
                      <a16:colId xmlns:a16="http://schemas.microsoft.com/office/drawing/2014/main" val="372265928"/>
                    </a:ext>
                  </a:extLst>
                </a:gridCol>
                <a:gridCol w="540000">
                  <a:extLst>
                    <a:ext uri="{9D8B030D-6E8A-4147-A177-3AD203B41FA5}">
                      <a16:colId xmlns:a16="http://schemas.microsoft.com/office/drawing/2014/main" val="1604345080"/>
                    </a:ext>
                  </a:extLst>
                </a:gridCol>
                <a:gridCol w="540000">
                  <a:extLst>
                    <a:ext uri="{9D8B030D-6E8A-4147-A177-3AD203B41FA5}">
                      <a16:colId xmlns:a16="http://schemas.microsoft.com/office/drawing/2014/main" val="4252602667"/>
                    </a:ext>
                  </a:extLst>
                </a:gridCol>
                <a:gridCol w="540000">
                  <a:extLst>
                    <a:ext uri="{9D8B030D-6E8A-4147-A177-3AD203B41FA5}">
                      <a16:colId xmlns:a16="http://schemas.microsoft.com/office/drawing/2014/main" val="1966705468"/>
                    </a:ext>
                  </a:extLst>
                </a:gridCol>
                <a:gridCol w="540000">
                  <a:extLst>
                    <a:ext uri="{9D8B030D-6E8A-4147-A177-3AD203B41FA5}">
                      <a16:colId xmlns:a16="http://schemas.microsoft.com/office/drawing/2014/main" val="1926487487"/>
                    </a:ext>
                  </a:extLst>
                </a:gridCol>
                <a:gridCol w="540000">
                  <a:extLst>
                    <a:ext uri="{9D8B030D-6E8A-4147-A177-3AD203B41FA5}">
                      <a16:colId xmlns:a16="http://schemas.microsoft.com/office/drawing/2014/main" val="3085290382"/>
                    </a:ext>
                  </a:extLst>
                </a:gridCol>
                <a:gridCol w="540000">
                  <a:extLst>
                    <a:ext uri="{9D8B030D-6E8A-4147-A177-3AD203B41FA5}">
                      <a16:colId xmlns:a16="http://schemas.microsoft.com/office/drawing/2014/main" val="1894012825"/>
                    </a:ext>
                  </a:extLst>
                </a:gridCol>
              </a:tblGrid>
              <a:tr h="791642">
                <a:tc gridSpan="8">
                  <a:txBody>
                    <a:bodyPr/>
                    <a:lstStyle/>
                    <a:p>
                      <a:pPr algn="ctr"/>
                      <a:r>
                        <a:rPr lang="en-GB" sz="3900" b="1" dirty="0">
                          <a:latin typeface="Century Gothic" panose="020B0502020202020204" pitchFamily="34" charset="0"/>
                        </a:rPr>
                        <a:t>80</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4918539"/>
                  </a:ext>
                </a:extLst>
              </a:tr>
              <a:tr h="794555">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43923355"/>
                  </a:ext>
                </a:extLst>
              </a:tr>
            </a:tbl>
          </a:graphicData>
        </a:graphic>
      </p:graphicFrame>
      <p:graphicFrame>
        <p:nvGraphicFramePr>
          <p:cNvPr id="24" name="Table 23">
            <a:extLst>
              <a:ext uri="{FF2B5EF4-FFF2-40B4-BE49-F238E27FC236}">
                <a16:creationId xmlns:a16="http://schemas.microsoft.com/office/drawing/2014/main" id="{52A50C10-B146-4234-91DD-E4EF30445B84}"/>
              </a:ext>
            </a:extLst>
          </p:cNvPr>
          <p:cNvGraphicFramePr>
            <a:graphicFrameLocks noGrp="1"/>
          </p:cNvGraphicFramePr>
          <p:nvPr>
            <p:extLst>
              <p:ext uri="{D42A27DB-BD31-4B8C-83A1-F6EECF244321}">
                <p14:modId xmlns:p14="http://schemas.microsoft.com/office/powerpoint/2010/main" val="58710495"/>
              </p:ext>
            </p:extLst>
          </p:nvPr>
        </p:nvGraphicFramePr>
        <p:xfrm>
          <a:off x="5441445" y="3829230"/>
          <a:ext cx="2498548" cy="1586197"/>
        </p:xfrm>
        <a:graphic>
          <a:graphicData uri="http://schemas.openxmlformats.org/drawingml/2006/table">
            <a:tbl>
              <a:tblPr firstRow="1" bandRow="1">
                <a:tableStyleId>{5940675A-B579-460E-94D1-54222C63F5DA}</a:tableStyleId>
              </a:tblPr>
              <a:tblGrid>
                <a:gridCol w="624637">
                  <a:extLst>
                    <a:ext uri="{9D8B030D-6E8A-4147-A177-3AD203B41FA5}">
                      <a16:colId xmlns:a16="http://schemas.microsoft.com/office/drawing/2014/main" val="3301964158"/>
                    </a:ext>
                  </a:extLst>
                </a:gridCol>
                <a:gridCol w="624637">
                  <a:extLst>
                    <a:ext uri="{9D8B030D-6E8A-4147-A177-3AD203B41FA5}">
                      <a16:colId xmlns:a16="http://schemas.microsoft.com/office/drawing/2014/main" val="718569853"/>
                    </a:ext>
                  </a:extLst>
                </a:gridCol>
                <a:gridCol w="624637">
                  <a:extLst>
                    <a:ext uri="{9D8B030D-6E8A-4147-A177-3AD203B41FA5}">
                      <a16:colId xmlns:a16="http://schemas.microsoft.com/office/drawing/2014/main" val="1966705468"/>
                    </a:ext>
                  </a:extLst>
                </a:gridCol>
                <a:gridCol w="624637">
                  <a:extLst>
                    <a:ext uri="{9D8B030D-6E8A-4147-A177-3AD203B41FA5}">
                      <a16:colId xmlns:a16="http://schemas.microsoft.com/office/drawing/2014/main" val="2217055972"/>
                    </a:ext>
                  </a:extLst>
                </a:gridCol>
              </a:tblGrid>
              <a:tr h="791642">
                <a:tc gridSpan="4">
                  <a:txBody>
                    <a:bodyPr/>
                    <a:lstStyle/>
                    <a:p>
                      <a:pPr algn="ctr"/>
                      <a:r>
                        <a:rPr lang="en-GB" sz="3900" b="1" dirty="0">
                          <a:latin typeface="Century Gothic" panose="020B0502020202020204" pitchFamily="34" charset="0"/>
                        </a:rPr>
                        <a:t>4</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44918539"/>
                  </a:ext>
                </a:extLst>
              </a:tr>
              <a:tr h="794555">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43923355"/>
                  </a:ext>
                </a:extLst>
              </a:tr>
            </a:tbl>
          </a:graphicData>
        </a:graphic>
      </p:graphicFrame>
      <p:graphicFrame>
        <p:nvGraphicFramePr>
          <p:cNvPr id="13" name="Table 12">
            <a:extLst>
              <a:ext uri="{FF2B5EF4-FFF2-40B4-BE49-F238E27FC236}">
                <a16:creationId xmlns:a16="http://schemas.microsoft.com/office/drawing/2014/main" id="{BFEAA611-10B4-4257-834C-8DF4FAAD068F}"/>
              </a:ext>
            </a:extLst>
          </p:cNvPr>
          <p:cNvGraphicFramePr>
            <a:graphicFrameLocks noGrp="1"/>
          </p:cNvGraphicFramePr>
          <p:nvPr>
            <p:extLst>
              <p:ext uri="{D42A27DB-BD31-4B8C-83A1-F6EECF244321}">
                <p14:modId xmlns:p14="http://schemas.microsoft.com/office/powerpoint/2010/main" val="1058778674"/>
              </p:ext>
            </p:extLst>
          </p:nvPr>
        </p:nvGraphicFramePr>
        <p:xfrm>
          <a:off x="2092318" y="1625991"/>
          <a:ext cx="4959366" cy="828000"/>
        </p:xfrm>
        <a:graphic>
          <a:graphicData uri="http://schemas.openxmlformats.org/drawingml/2006/table">
            <a:tbl>
              <a:tblPr firstRow="1" bandRow="1">
                <a:tableStyleId>{2D5ABB26-0587-4C30-8999-92F81FD0307C}</a:tableStyleId>
              </a:tblPr>
              <a:tblGrid>
                <a:gridCol w="826561">
                  <a:extLst>
                    <a:ext uri="{9D8B030D-6E8A-4147-A177-3AD203B41FA5}">
                      <a16:colId xmlns:a16="http://schemas.microsoft.com/office/drawing/2014/main" val="907193697"/>
                    </a:ext>
                  </a:extLst>
                </a:gridCol>
                <a:gridCol w="826561">
                  <a:extLst>
                    <a:ext uri="{9D8B030D-6E8A-4147-A177-3AD203B41FA5}">
                      <a16:colId xmlns:a16="http://schemas.microsoft.com/office/drawing/2014/main" val="2616474368"/>
                    </a:ext>
                  </a:extLst>
                </a:gridCol>
                <a:gridCol w="826561">
                  <a:extLst>
                    <a:ext uri="{9D8B030D-6E8A-4147-A177-3AD203B41FA5}">
                      <a16:colId xmlns:a16="http://schemas.microsoft.com/office/drawing/2014/main" val="1824261890"/>
                    </a:ext>
                  </a:extLst>
                </a:gridCol>
                <a:gridCol w="826561">
                  <a:extLst>
                    <a:ext uri="{9D8B030D-6E8A-4147-A177-3AD203B41FA5}">
                      <a16:colId xmlns:a16="http://schemas.microsoft.com/office/drawing/2014/main" val="2187352408"/>
                    </a:ext>
                  </a:extLst>
                </a:gridCol>
                <a:gridCol w="826561">
                  <a:extLst>
                    <a:ext uri="{9D8B030D-6E8A-4147-A177-3AD203B41FA5}">
                      <a16:colId xmlns:a16="http://schemas.microsoft.com/office/drawing/2014/main" val="153879296"/>
                    </a:ext>
                  </a:extLst>
                </a:gridCol>
                <a:gridCol w="826561">
                  <a:extLst>
                    <a:ext uri="{9D8B030D-6E8A-4147-A177-3AD203B41FA5}">
                      <a16:colId xmlns:a16="http://schemas.microsoft.com/office/drawing/2014/main" val="2550251620"/>
                    </a:ext>
                  </a:extLst>
                </a:gridCol>
              </a:tblGrid>
              <a:tr h="828000">
                <a:tc>
                  <a:txBody>
                    <a:bodyPr/>
                    <a:lstStyle/>
                    <a:p>
                      <a:pPr algn="ctr"/>
                      <a:endParaRPr lang="en-GB" sz="5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000" b="1" dirty="0">
                          <a:latin typeface="Century Gothic" panose="020B0502020202020204" pitchFamily="34" charset="0"/>
                        </a:rPr>
                        <a:t>4</a:t>
                      </a:r>
                    </a:p>
                  </a:txBody>
                  <a:tcPr marL="0" marR="0" marT="0" marB="0" anchor="ctr">
                    <a:lnL w="28575" cap="flat" cmpd="sng" algn="ctr">
                      <a:solidFill>
                        <a:schemeClr val="tx1"/>
                      </a:solidFill>
                      <a:prstDash val="solid"/>
                      <a:round/>
                      <a:headEnd type="none" w="med" len="med"/>
                      <a:tailEnd type="none" w="med" len="med"/>
                    </a:lnL>
                  </a:tcPr>
                </a:tc>
                <a:tc>
                  <a:txBody>
                    <a:bodyPr/>
                    <a:lstStyle/>
                    <a:p>
                      <a:pPr algn="ctr"/>
                      <a:r>
                        <a:rPr lang="en-GB" sz="5000" b="1" dirty="0">
                          <a:latin typeface="Century Gothic" panose="020B0502020202020204" pitchFamily="34" charset="0"/>
                        </a:rPr>
                        <a:t>÷</a:t>
                      </a:r>
                    </a:p>
                  </a:txBody>
                  <a:tcPr marL="0" marR="0" marT="0" marB="0" anchor="ctr"/>
                </a:tc>
                <a:tc>
                  <a:txBody>
                    <a:bodyPr/>
                    <a:lstStyle/>
                    <a:p>
                      <a:pPr algn="ctr"/>
                      <a:r>
                        <a:rPr lang="en-GB" sz="5000" b="1" dirty="0">
                          <a:latin typeface="Century Gothic" panose="020B0502020202020204" pitchFamily="34" charset="0"/>
                        </a:rPr>
                        <a:t>4</a:t>
                      </a:r>
                    </a:p>
                  </a:txBody>
                  <a:tcPr marL="0" marR="0" marT="0" marB="0" anchor="ctr"/>
                </a:tc>
                <a:tc>
                  <a:txBody>
                    <a:bodyPr/>
                    <a:lstStyle/>
                    <a:p>
                      <a:pPr algn="ctr"/>
                      <a:r>
                        <a:rPr lang="en-GB" sz="5000" b="1" dirty="0">
                          <a:latin typeface="Century Gothic" panose="020B0502020202020204" pitchFamily="34" charset="0"/>
                        </a:rPr>
                        <a:t>=</a:t>
                      </a:r>
                    </a:p>
                  </a:txBody>
                  <a:tcPr marL="0" marR="0" marT="0" marB="0" anchor="ctr">
                    <a:lnR w="28575" cap="flat" cmpd="sng" algn="ctr">
                      <a:solidFill>
                        <a:schemeClr val="tx1"/>
                      </a:solidFill>
                      <a:prstDash val="solid"/>
                      <a:round/>
                      <a:headEnd type="none" w="med" len="med"/>
                      <a:tailEnd type="none" w="med" len="med"/>
                    </a:lnR>
                  </a:tcPr>
                </a:tc>
                <a:tc>
                  <a:txBody>
                    <a:bodyPr/>
                    <a:lstStyle/>
                    <a:p>
                      <a:pPr algn="ctr"/>
                      <a:endParaRPr lang="en-GB" sz="5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4044053"/>
                  </a:ext>
                </a:extLst>
              </a:tr>
            </a:tbl>
          </a:graphicData>
        </a:graphic>
      </p:graphicFrame>
      <p:grpSp>
        <p:nvGrpSpPr>
          <p:cNvPr id="2" name="Group 1">
            <a:extLst>
              <a:ext uri="{FF2B5EF4-FFF2-40B4-BE49-F238E27FC236}">
                <a16:creationId xmlns:a16="http://schemas.microsoft.com/office/drawing/2014/main" id="{53B4FBF6-C308-4D7B-B9C0-F950C996637A}"/>
              </a:ext>
            </a:extLst>
          </p:cNvPr>
          <p:cNvGrpSpPr/>
          <p:nvPr/>
        </p:nvGrpSpPr>
        <p:grpSpPr>
          <a:xfrm>
            <a:off x="827016" y="4758066"/>
            <a:ext cx="4301119" cy="504000"/>
            <a:chOff x="827016" y="4751996"/>
            <a:chExt cx="4301119" cy="504000"/>
          </a:xfrm>
        </p:grpSpPr>
        <p:sp>
          <p:nvSpPr>
            <p:cNvPr id="10" name="Oval 9">
              <a:extLst>
                <a:ext uri="{FF2B5EF4-FFF2-40B4-BE49-F238E27FC236}">
                  <a16:creationId xmlns:a16="http://schemas.microsoft.com/office/drawing/2014/main" id="{FB0B8735-9596-44CA-A8C6-B3DEDEF47A0B}"/>
                </a:ext>
              </a:extLst>
            </p:cNvPr>
            <p:cNvSpPr/>
            <p:nvPr/>
          </p:nvSpPr>
          <p:spPr>
            <a:xfrm>
              <a:off x="82701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1" name="Oval 10">
              <a:extLst>
                <a:ext uri="{FF2B5EF4-FFF2-40B4-BE49-F238E27FC236}">
                  <a16:creationId xmlns:a16="http://schemas.microsoft.com/office/drawing/2014/main" id="{F9E1C9B1-9C77-4EFB-BEF1-27374D8DFE55}"/>
                </a:ext>
              </a:extLst>
            </p:cNvPr>
            <p:cNvSpPr/>
            <p:nvPr/>
          </p:nvSpPr>
          <p:spPr>
            <a:xfrm>
              <a:off x="4624135"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E6C270D2-4B85-4216-8E19-16127D87ECC0}"/>
                </a:ext>
              </a:extLst>
            </p:cNvPr>
            <p:cNvSpPr/>
            <p:nvPr/>
          </p:nvSpPr>
          <p:spPr>
            <a:xfrm>
              <a:off x="408816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AF6CFDB2-51EA-4762-8616-1DB8FDFD35F5}"/>
                </a:ext>
              </a:extLst>
            </p:cNvPr>
            <p:cNvSpPr/>
            <p:nvPr/>
          </p:nvSpPr>
          <p:spPr>
            <a:xfrm>
              <a:off x="2447874"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15F8F331-CA46-4D31-A978-7437C9339B51}"/>
                </a:ext>
              </a:extLst>
            </p:cNvPr>
            <p:cNvSpPr/>
            <p:nvPr/>
          </p:nvSpPr>
          <p:spPr>
            <a:xfrm>
              <a:off x="298738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34A602FB-F36C-49DA-985C-2E282851E0F5}"/>
                </a:ext>
              </a:extLst>
            </p:cNvPr>
            <p:cNvSpPr/>
            <p:nvPr/>
          </p:nvSpPr>
          <p:spPr>
            <a:xfrm>
              <a:off x="353331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6E8D39E0-A9C9-49E5-A908-C03E796A8B36}"/>
                </a:ext>
              </a:extLst>
            </p:cNvPr>
            <p:cNvSpPr/>
            <p:nvPr/>
          </p:nvSpPr>
          <p:spPr>
            <a:xfrm>
              <a:off x="1390149"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E56AA7F5-EDD6-4C8F-B4F5-FD4945F0BC6C}"/>
                </a:ext>
              </a:extLst>
            </p:cNvPr>
            <p:cNvSpPr/>
            <p:nvPr/>
          </p:nvSpPr>
          <p:spPr>
            <a:xfrm>
              <a:off x="1911905"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grpSp>
      <p:grpSp>
        <p:nvGrpSpPr>
          <p:cNvPr id="3" name="Group 2">
            <a:extLst>
              <a:ext uri="{FF2B5EF4-FFF2-40B4-BE49-F238E27FC236}">
                <a16:creationId xmlns:a16="http://schemas.microsoft.com/office/drawing/2014/main" id="{9A97F31E-5B68-45E2-92E0-0B4A46B90E85}"/>
              </a:ext>
            </a:extLst>
          </p:cNvPr>
          <p:cNvGrpSpPr/>
          <p:nvPr/>
        </p:nvGrpSpPr>
        <p:grpSpPr>
          <a:xfrm>
            <a:off x="5489070" y="4758066"/>
            <a:ext cx="2375712" cy="504000"/>
            <a:chOff x="5489070" y="4758066"/>
            <a:chExt cx="2375712" cy="504000"/>
          </a:xfrm>
        </p:grpSpPr>
        <p:sp>
          <p:nvSpPr>
            <p:cNvPr id="21" name="Oval 20">
              <a:extLst>
                <a:ext uri="{FF2B5EF4-FFF2-40B4-BE49-F238E27FC236}">
                  <a16:creationId xmlns:a16="http://schemas.microsoft.com/office/drawing/2014/main" id="{8D1BB8A3-9B98-47F4-9895-353FE2283C98}"/>
                </a:ext>
              </a:extLst>
            </p:cNvPr>
            <p:cNvSpPr/>
            <p:nvPr/>
          </p:nvSpPr>
          <p:spPr>
            <a:xfrm>
              <a:off x="5489070"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A11F53B8-7EFC-4DFE-964E-DA0E37459236}"/>
                </a:ext>
              </a:extLst>
            </p:cNvPr>
            <p:cNvSpPr/>
            <p:nvPr/>
          </p:nvSpPr>
          <p:spPr>
            <a:xfrm>
              <a:off x="6126160"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5" name="Oval 24">
              <a:extLst>
                <a:ext uri="{FF2B5EF4-FFF2-40B4-BE49-F238E27FC236}">
                  <a16:creationId xmlns:a16="http://schemas.microsoft.com/office/drawing/2014/main" id="{4CA5C61C-5C21-4F53-B281-B98DE38E698A}"/>
                </a:ext>
              </a:extLst>
            </p:cNvPr>
            <p:cNvSpPr/>
            <p:nvPr/>
          </p:nvSpPr>
          <p:spPr>
            <a:xfrm>
              <a:off x="6743471"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66602C79-9BAF-4693-AC46-38916D295004}"/>
                </a:ext>
              </a:extLst>
            </p:cNvPr>
            <p:cNvSpPr/>
            <p:nvPr/>
          </p:nvSpPr>
          <p:spPr>
            <a:xfrm>
              <a:off x="7360782"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268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bar model to solve the following calculation.</a:t>
            </a: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a:p>
            <a:pPr lvl="0" algn="ctr"/>
            <a:endParaRPr lang="en-GB" sz="4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3" name="Table 22">
            <a:extLst>
              <a:ext uri="{FF2B5EF4-FFF2-40B4-BE49-F238E27FC236}">
                <a16:creationId xmlns:a16="http://schemas.microsoft.com/office/drawing/2014/main" id="{2B8593F8-289A-49B9-8440-85374ED2FBC6}"/>
              </a:ext>
            </a:extLst>
          </p:cNvPr>
          <p:cNvGraphicFramePr>
            <a:graphicFrameLocks noGrp="1"/>
          </p:cNvGraphicFramePr>
          <p:nvPr/>
        </p:nvGraphicFramePr>
        <p:xfrm>
          <a:off x="827016" y="3829230"/>
          <a:ext cx="4320000" cy="1586197"/>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3301964158"/>
                    </a:ext>
                  </a:extLst>
                </a:gridCol>
                <a:gridCol w="540000">
                  <a:extLst>
                    <a:ext uri="{9D8B030D-6E8A-4147-A177-3AD203B41FA5}">
                      <a16:colId xmlns:a16="http://schemas.microsoft.com/office/drawing/2014/main" val="372265928"/>
                    </a:ext>
                  </a:extLst>
                </a:gridCol>
                <a:gridCol w="540000">
                  <a:extLst>
                    <a:ext uri="{9D8B030D-6E8A-4147-A177-3AD203B41FA5}">
                      <a16:colId xmlns:a16="http://schemas.microsoft.com/office/drawing/2014/main" val="1604345080"/>
                    </a:ext>
                  </a:extLst>
                </a:gridCol>
                <a:gridCol w="540000">
                  <a:extLst>
                    <a:ext uri="{9D8B030D-6E8A-4147-A177-3AD203B41FA5}">
                      <a16:colId xmlns:a16="http://schemas.microsoft.com/office/drawing/2014/main" val="4252602667"/>
                    </a:ext>
                  </a:extLst>
                </a:gridCol>
                <a:gridCol w="540000">
                  <a:extLst>
                    <a:ext uri="{9D8B030D-6E8A-4147-A177-3AD203B41FA5}">
                      <a16:colId xmlns:a16="http://schemas.microsoft.com/office/drawing/2014/main" val="1966705468"/>
                    </a:ext>
                  </a:extLst>
                </a:gridCol>
                <a:gridCol w="540000">
                  <a:extLst>
                    <a:ext uri="{9D8B030D-6E8A-4147-A177-3AD203B41FA5}">
                      <a16:colId xmlns:a16="http://schemas.microsoft.com/office/drawing/2014/main" val="1926487487"/>
                    </a:ext>
                  </a:extLst>
                </a:gridCol>
                <a:gridCol w="540000">
                  <a:extLst>
                    <a:ext uri="{9D8B030D-6E8A-4147-A177-3AD203B41FA5}">
                      <a16:colId xmlns:a16="http://schemas.microsoft.com/office/drawing/2014/main" val="3085290382"/>
                    </a:ext>
                  </a:extLst>
                </a:gridCol>
                <a:gridCol w="540000">
                  <a:extLst>
                    <a:ext uri="{9D8B030D-6E8A-4147-A177-3AD203B41FA5}">
                      <a16:colId xmlns:a16="http://schemas.microsoft.com/office/drawing/2014/main" val="1894012825"/>
                    </a:ext>
                  </a:extLst>
                </a:gridCol>
              </a:tblGrid>
              <a:tr h="791642">
                <a:tc gridSpan="8">
                  <a:txBody>
                    <a:bodyPr/>
                    <a:lstStyle/>
                    <a:p>
                      <a:pPr algn="ctr"/>
                      <a:r>
                        <a:rPr lang="en-GB" sz="3900" b="1" dirty="0">
                          <a:latin typeface="Century Gothic" panose="020B0502020202020204" pitchFamily="34" charset="0"/>
                        </a:rPr>
                        <a:t>80</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4918539"/>
                  </a:ext>
                </a:extLst>
              </a:tr>
              <a:tr h="794555">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43923355"/>
                  </a:ext>
                </a:extLst>
              </a:tr>
            </a:tbl>
          </a:graphicData>
        </a:graphic>
      </p:graphicFrame>
      <p:graphicFrame>
        <p:nvGraphicFramePr>
          <p:cNvPr id="24" name="Table 23">
            <a:extLst>
              <a:ext uri="{FF2B5EF4-FFF2-40B4-BE49-F238E27FC236}">
                <a16:creationId xmlns:a16="http://schemas.microsoft.com/office/drawing/2014/main" id="{52A50C10-B146-4234-91DD-E4EF30445B84}"/>
              </a:ext>
            </a:extLst>
          </p:cNvPr>
          <p:cNvGraphicFramePr>
            <a:graphicFrameLocks noGrp="1"/>
          </p:cNvGraphicFramePr>
          <p:nvPr/>
        </p:nvGraphicFramePr>
        <p:xfrm>
          <a:off x="5441445" y="3829230"/>
          <a:ext cx="2498548" cy="1586197"/>
        </p:xfrm>
        <a:graphic>
          <a:graphicData uri="http://schemas.openxmlformats.org/drawingml/2006/table">
            <a:tbl>
              <a:tblPr firstRow="1" bandRow="1">
                <a:tableStyleId>{5940675A-B579-460E-94D1-54222C63F5DA}</a:tableStyleId>
              </a:tblPr>
              <a:tblGrid>
                <a:gridCol w="624637">
                  <a:extLst>
                    <a:ext uri="{9D8B030D-6E8A-4147-A177-3AD203B41FA5}">
                      <a16:colId xmlns:a16="http://schemas.microsoft.com/office/drawing/2014/main" val="3301964158"/>
                    </a:ext>
                  </a:extLst>
                </a:gridCol>
                <a:gridCol w="624637">
                  <a:extLst>
                    <a:ext uri="{9D8B030D-6E8A-4147-A177-3AD203B41FA5}">
                      <a16:colId xmlns:a16="http://schemas.microsoft.com/office/drawing/2014/main" val="718569853"/>
                    </a:ext>
                  </a:extLst>
                </a:gridCol>
                <a:gridCol w="624637">
                  <a:extLst>
                    <a:ext uri="{9D8B030D-6E8A-4147-A177-3AD203B41FA5}">
                      <a16:colId xmlns:a16="http://schemas.microsoft.com/office/drawing/2014/main" val="1966705468"/>
                    </a:ext>
                  </a:extLst>
                </a:gridCol>
                <a:gridCol w="624637">
                  <a:extLst>
                    <a:ext uri="{9D8B030D-6E8A-4147-A177-3AD203B41FA5}">
                      <a16:colId xmlns:a16="http://schemas.microsoft.com/office/drawing/2014/main" val="2217055972"/>
                    </a:ext>
                  </a:extLst>
                </a:gridCol>
              </a:tblGrid>
              <a:tr h="791642">
                <a:tc gridSpan="4">
                  <a:txBody>
                    <a:bodyPr/>
                    <a:lstStyle/>
                    <a:p>
                      <a:pPr algn="ctr"/>
                      <a:r>
                        <a:rPr lang="en-GB" sz="3900" b="1" dirty="0">
                          <a:latin typeface="Century Gothic" panose="020B0502020202020204" pitchFamily="34" charset="0"/>
                        </a:rPr>
                        <a:t>4</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44918539"/>
                  </a:ext>
                </a:extLst>
              </a:tr>
              <a:tr h="794555">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43923355"/>
                  </a:ext>
                </a:extLst>
              </a:tr>
            </a:tbl>
          </a:graphicData>
        </a:graphic>
      </p:graphicFrame>
      <p:graphicFrame>
        <p:nvGraphicFramePr>
          <p:cNvPr id="13" name="Table 12">
            <a:extLst>
              <a:ext uri="{FF2B5EF4-FFF2-40B4-BE49-F238E27FC236}">
                <a16:creationId xmlns:a16="http://schemas.microsoft.com/office/drawing/2014/main" id="{BFEAA611-10B4-4257-834C-8DF4FAAD068F}"/>
              </a:ext>
            </a:extLst>
          </p:cNvPr>
          <p:cNvGraphicFramePr>
            <a:graphicFrameLocks noGrp="1"/>
          </p:cNvGraphicFramePr>
          <p:nvPr>
            <p:extLst>
              <p:ext uri="{D42A27DB-BD31-4B8C-83A1-F6EECF244321}">
                <p14:modId xmlns:p14="http://schemas.microsoft.com/office/powerpoint/2010/main" val="1723667992"/>
              </p:ext>
            </p:extLst>
          </p:nvPr>
        </p:nvGraphicFramePr>
        <p:xfrm>
          <a:off x="2092318" y="1625991"/>
          <a:ext cx="4959366" cy="828000"/>
        </p:xfrm>
        <a:graphic>
          <a:graphicData uri="http://schemas.openxmlformats.org/drawingml/2006/table">
            <a:tbl>
              <a:tblPr firstRow="1" bandRow="1">
                <a:tableStyleId>{2D5ABB26-0587-4C30-8999-92F81FD0307C}</a:tableStyleId>
              </a:tblPr>
              <a:tblGrid>
                <a:gridCol w="826561">
                  <a:extLst>
                    <a:ext uri="{9D8B030D-6E8A-4147-A177-3AD203B41FA5}">
                      <a16:colId xmlns:a16="http://schemas.microsoft.com/office/drawing/2014/main" val="907193697"/>
                    </a:ext>
                  </a:extLst>
                </a:gridCol>
                <a:gridCol w="826561">
                  <a:extLst>
                    <a:ext uri="{9D8B030D-6E8A-4147-A177-3AD203B41FA5}">
                      <a16:colId xmlns:a16="http://schemas.microsoft.com/office/drawing/2014/main" val="2616474368"/>
                    </a:ext>
                  </a:extLst>
                </a:gridCol>
                <a:gridCol w="826561">
                  <a:extLst>
                    <a:ext uri="{9D8B030D-6E8A-4147-A177-3AD203B41FA5}">
                      <a16:colId xmlns:a16="http://schemas.microsoft.com/office/drawing/2014/main" val="1824261890"/>
                    </a:ext>
                  </a:extLst>
                </a:gridCol>
                <a:gridCol w="826561">
                  <a:extLst>
                    <a:ext uri="{9D8B030D-6E8A-4147-A177-3AD203B41FA5}">
                      <a16:colId xmlns:a16="http://schemas.microsoft.com/office/drawing/2014/main" val="2187352408"/>
                    </a:ext>
                  </a:extLst>
                </a:gridCol>
                <a:gridCol w="826561">
                  <a:extLst>
                    <a:ext uri="{9D8B030D-6E8A-4147-A177-3AD203B41FA5}">
                      <a16:colId xmlns:a16="http://schemas.microsoft.com/office/drawing/2014/main" val="153879296"/>
                    </a:ext>
                  </a:extLst>
                </a:gridCol>
                <a:gridCol w="826561">
                  <a:extLst>
                    <a:ext uri="{9D8B030D-6E8A-4147-A177-3AD203B41FA5}">
                      <a16:colId xmlns:a16="http://schemas.microsoft.com/office/drawing/2014/main" val="2550251620"/>
                    </a:ext>
                  </a:extLst>
                </a:gridCol>
              </a:tblGrid>
              <a:tr h="828000">
                <a:tc>
                  <a:txBody>
                    <a:bodyPr/>
                    <a:lstStyle/>
                    <a:p>
                      <a:pPr algn="ctr"/>
                      <a:r>
                        <a:rPr lang="en-US" sz="5000" b="1" dirty="0">
                          <a:solidFill>
                            <a:srgbClr val="FF0000"/>
                          </a:solidFill>
                          <a:latin typeface="Century Gothic" panose="020B0502020202020204" pitchFamily="34" charset="0"/>
                        </a:rPr>
                        <a:t>8</a:t>
                      </a:r>
                      <a:endParaRPr lang="en-GB" sz="50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000" b="1" dirty="0">
                          <a:latin typeface="Century Gothic" panose="020B0502020202020204" pitchFamily="34" charset="0"/>
                        </a:rPr>
                        <a:t>4</a:t>
                      </a:r>
                    </a:p>
                  </a:txBody>
                  <a:tcPr marL="0" marR="0" marT="0" marB="0" anchor="ctr">
                    <a:lnL w="28575" cap="flat" cmpd="sng" algn="ctr">
                      <a:solidFill>
                        <a:schemeClr val="tx1"/>
                      </a:solidFill>
                      <a:prstDash val="solid"/>
                      <a:round/>
                      <a:headEnd type="none" w="med" len="med"/>
                      <a:tailEnd type="none" w="med" len="med"/>
                    </a:lnL>
                    <a:lnR>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5000" b="1" dirty="0">
                          <a:latin typeface="Century Gothic" panose="020B0502020202020204" pitchFamily="34" charset="0"/>
                        </a:rPr>
                        <a:t>÷</a:t>
                      </a:r>
                    </a:p>
                  </a:txBody>
                  <a:tcPr marL="0" marR="0" marT="0" marB="0" anchor="ctr">
                    <a:lnL>
                      <a:noFill/>
                    </a:lnL>
                    <a:lnR>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5000" b="1" dirty="0">
                          <a:latin typeface="Century Gothic" panose="020B0502020202020204" pitchFamily="34" charset="0"/>
                        </a:rPr>
                        <a:t>4</a:t>
                      </a:r>
                    </a:p>
                  </a:txBody>
                  <a:tcPr marL="0" marR="0" marT="0" marB="0" anchor="ctr">
                    <a:lnL>
                      <a:noFill/>
                    </a:lnL>
                    <a:lnR>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5000" b="1" dirty="0">
                          <a:latin typeface="Century Gothic" panose="020B0502020202020204" pitchFamily="34" charset="0"/>
                        </a:rPr>
                        <a:t>=</a:t>
                      </a:r>
                    </a:p>
                  </a:txBody>
                  <a:tcPr marL="0" marR="0" marT="0" marB="0" anchor="ctr">
                    <a:lnL>
                      <a:noFill/>
                    </a:lnL>
                    <a:lnR w="28575"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5000" b="1" dirty="0">
                          <a:solidFill>
                            <a:srgbClr val="FF0000"/>
                          </a:solidFill>
                          <a:latin typeface="Century Gothic" panose="020B0502020202020204" pitchFamily="34" charset="0"/>
                        </a:rPr>
                        <a:t>21</a:t>
                      </a:r>
                      <a:endParaRPr lang="en-GB" sz="50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74044053"/>
                  </a:ext>
                </a:extLst>
              </a:tr>
            </a:tbl>
          </a:graphicData>
        </a:graphic>
      </p:graphicFrame>
      <p:grpSp>
        <p:nvGrpSpPr>
          <p:cNvPr id="2" name="Group 1">
            <a:extLst>
              <a:ext uri="{FF2B5EF4-FFF2-40B4-BE49-F238E27FC236}">
                <a16:creationId xmlns:a16="http://schemas.microsoft.com/office/drawing/2014/main" id="{53B4FBF6-C308-4D7B-B9C0-F950C996637A}"/>
              </a:ext>
            </a:extLst>
          </p:cNvPr>
          <p:cNvGrpSpPr/>
          <p:nvPr/>
        </p:nvGrpSpPr>
        <p:grpSpPr>
          <a:xfrm>
            <a:off x="827016" y="4758066"/>
            <a:ext cx="4301119" cy="504000"/>
            <a:chOff x="827016" y="4751996"/>
            <a:chExt cx="4301119" cy="504000"/>
          </a:xfrm>
        </p:grpSpPr>
        <p:sp>
          <p:nvSpPr>
            <p:cNvPr id="10" name="Oval 9">
              <a:extLst>
                <a:ext uri="{FF2B5EF4-FFF2-40B4-BE49-F238E27FC236}">
                  <a16:creationId xmlns:a16="http://schemas.microsoft.com/office/drawing/2014/main" id="{FB0B8735-9596-44CA-A8C6-B3DEDEF47A0B}"/>
                </a:ext>
              </a:extLst>
            </p:cNvPr>
            <p:cNvSpPr/>
            <p:nvPr/>
          </p:nvSpPr>
          <p:spPr>
            <a:xfrm>
              <a:off x="82701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1" name="Oval 10">
              <a:extLst>
                <a:ext uri="{FF2B5EF4-FFF2-40B4-BE49-F238E27FC236}">
                  <a16:creationId xmlns:a16="http://schemas.microsoft.com/office/drawing/2014/main" id="{F9E1C9B1-9C77-4EFB-BEF1-27374D8DFE55}"/>
                </a:ext>
              </a:extLst>
            </p:cNvPr>
            <p:cNvSpPr/>
            <p:nvPr/>
          </p:nvSpPr>
          <p:spPr>
            <a:xfrm>
              <a:off x="4624135"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E6C270D2-4B85-4216-8E19-16127D87ECC0}"/>
                </a:ext>
              </a:extLst>
            </p:cNvPr>
            <p:cNvSpPr/>
            <p:nvPr/>
          </p:nvSpPr>
          <p:spPr>
            <a:xfrm>
              <a:off x="408816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AF6CFDB2-51EA-4762-8616-1DB8FDFD35F5}"/>
                </a:ext>
              </a:extLst>
            </p:cNvPr>
            <p:cNvSpPr/>
            <p:nvPr/>
          </p:nvSpPr>
          <p:spPr>
            <a:xfrm>
              <a:off x="2447874"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15F8F331-CA46-4D31-A978-7437C9339B51}"/>
                </a:ext>
              </a:extLst>
            </p:cNvPr>
            <p:cNvSpPr/>
            <p:nvPr/>
          </p:nvSpPr>
          <p:spPr>
            <a:xfrm>
              <a:off x="298738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34A602FB-F36C-49DA-985C-2E282851E0F5}"/>
                </a:ext>
              </a:extLst>
            </p:cNvPr>
            <p:cNvSpPr/>
            <p:nvPr/>
          </p:nvSpPr>
          <p:spPr>
            <a:xfrm>
              <a:off x="3533316"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6E8D39E0-A9C9-49E5-A908-C03E796A8B36}"/>
                </a:ext>
              </a:extLst>
            </p:cNvPr>
            <p:cNvSpPr/>
            <p:nvPr/>
          </p:nvSpPr>
          <p:spPr>
            <a:xfrm>
              <a:off x="1390149"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E56AA7F5-EDD6-4C8F-B4F5-FD4945F0BC6C}"/>
                </a:ext>
              </a:extLst>
            </p:cNvPr>
            <p:cNvSpPr/>
            <p:nvPr/>
          </p:nvSpPr>
          <p:spPr>
            <a:xfrm>
              <a:off x="1911905" y="4751996"/>
              <a:ext cx="504000" cy="504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10</a:t>
              </a:r>
              <a:endParaRPr lang="en-GB" sz="1100" b="1" dirty="0">
                <a:solidFill>
                  <a:schemeClr val="tx1"/>
                </a:solidFill>
                <a:latin typeface="Century Gothic" panose="020B0502020202020204" pitchFamily="34" charset="0"/>
              </a:endParaRPr>
            </a:p>
          </p:txBody>
        </p:sp>
      </p:grpSp>
      <p:grpSp>
        <p:nvGrpSpPr>
          <p:cNvPr id="3" name="Group 2">
            <a:extLst>
              <a:ext uri="{FF2B5EF4-FFF2-40B4-BE49-F238E27FC236}">
                <a16:creationId xmlns:a16="http://schemas.microsoft.com/office/drawing/2014/main" id="{9A97F31E-5B68-45E2-92E0-0B4A46B90E85}"/>
              </a:ext>
            </a:extLst>
          </p:cNvPr>
          <p:cNvGrpSpPr/>
          <p:nvPr/>
        </p:nvGrpSpPr>
        <p:grpSpPr>
          <a:xfrm>
            <a:off x="5489070" y="4758066"/>
            <a:ext cx="2375712" cy="504000"/>
            <a:chOff x="5489070" y="4758066"/>
            <a:chExt cx="2375712" cy="504000"/>
          </a:xfrm>
        </p:grpSpPr>
        <p:sp>
          <p:nvSpPr>
            <p:cNvPr id="21" name="Oval 20">
              <a:extLst>
                <a:ext uri="{FF2B5EF4-FFF2-40B4-BE49-F238E27FC236}">
                  <a16:creationId xmlns:a16="http://schemas.microsoft.com/office/drawing/2014/main" id="{8D1BB8A3-9B98-47F4-9895-353FE2283C98}"/>
                </a:ext>
              </a:extLst>
            </p:cNvPr>
            <p:cNvSpPr/>
            <p:nvPr/>
          </p:nvSpPr>
          <p:spPr>
            <a:xfrm>
              <a:off x="5489070"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A11F53B8-7EFC-4DFE-964E-DA0E37459236}"/>
                </a:ext>
              </a:extLst>
            </p:cNvPr>
            <p:cNvSpPr/>
            <p:nvPr/>
          </p:nvSpPr>
          <p:spPr>
            <a:xfrm>
              <a:off x="6126160"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5" name="Oval 24">
              <a:extLst>
                <a:ext uri="{FF2B5EF4-FFF2-40B4-BE49-F238E27FC236}">
                  <a16:creationId xmlns:a16="http://schemas.microsoft.com/office/drawing/2014/main" id="{4CA5C61C-5C21-4F53-B281-B98DE38E698A}"/>
                </a:ext>
              </a:extLst>
            </p:cNvPr>
            <p:cNvSpPr/>
            <p:nvPr/>
          </p:nvSpPr>
          <p:spPr>
            <a:xfrm>
              <a:off x="6743471"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66602C79-9BAF-4693-AC46-38916D295004}"/>
                </a:ext>
              </a:extLst>
            </p:cNvPr>
            <p:cNvSpPr/>
            <p:nvPr/>
          </p:nvSpPr>
          <p:spPr>
            <a:xfrm>
              <a:off x="7360782" y="4758066"/>
              <a:ext cx="504000" cy="504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endParaRPr lang="en-GB" sz="12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4212241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counters to solve the calculation.</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9" name="Oval 8">
            <a:extLst>
              <a:ext uri="{FF2B5EF4-FFF2-40B4-BE49-F238E27FC236}">
                <a16:creationId xmlns:a16="http://schemas.microsoft.com/office/drawing/2014/main" id="{769A8B0E-E6B2-4D1E-A82B-C1E9A4864176}"/>
              </a:ext>
            </a:extLst>
          </p:cNvPr>
          <p:cNvSpPr/>
          <p:nvPr/>
        </p:nvSpPr>
        <p:spPr>
          <a:xfrm>
            <a:off x="1212746" y="3329243"/>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0" name="Oval 9">
            <a:extLst>
              <a:ext uri="{FF2B5EF4-FFF2-40B4-BE49-F238E27FC236}">
                <a16:creationId xmlns:a16="http://schemas.microsoft.com/office/drawing/2014/main" id="{7B1C9354-2B97-4B09-9BA6-69BEF38D9E98}"/>
              </a:ext>
            </a:extLst>
          </p:cNvPr>
          <p:cNvSpPr/>
          <p:nvPr/>
        </p:nvSpPr>
        <p:spPr>
          <a:xfrm>
            <a:off x="1212746" y="3740429"/>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1" name="Oval 10">
            <a:extLst>
              <a:ext uri="{FF2B5EF4-FFF2-40B4-BE49-F238E27FC236}">
                <a16:creationId xmlns:a16="http://schemas.microsoft.com/office/drawing/2014/main" id="{7849834A-1BA8-46DA-9E7B-BDFBD275A8E9}"/>
              </a:ext>
            </a:extLst>
          </p:cNvPr>
          <p:cNvSpPr/>
          <p:nvPr/>
        </p:nvSpPr>
        <p:spPr>
          <a:xfrm>
            <a:off x="1212746" y="414076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289A2449-DA1F-4A5F-94A4-86BEBFF7AABB}"/>
              </a:ext>
            </a:extLst>
          </p:cNvPr>
          <p:cNvSpPr/>
          <p:nvPr/>
        </p:nvSpPr>
        <p:spPr>
          <a:xfrm>
            <a:off x="1212746" y="4547566"/>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7BB4B8D5-43D7-439D-A802-4D9F7F4678A0}"/>
              </a:ext>
            </a:extLst>
          </p:cNvPr>
          <p:cNvSpPr/>
          <p:nvPr/>
        </p:nvSpPr>
        <p:spPr>
          <a:xfrm>
            <a:off x="1760792" y="3329243"/>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C9FC3212-1863-4C9B-9304-2AAA117DF766}"/>
              </a:ext>
            </a:extLst>
          </p:cNvPr>
          <p:cNvSpPr/>
          <p:nvPr/>
        </p:nvSpPr>
        <p:spPr>
          <a:xfrm>
            <a:off x="1760792" y="3740429"/>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9DB68188-88E9-41E1-8C2A-6DA619C4E411}"/>
              </a:ext>
            </a:extLst>
          </p:cNvPr>
          <p:cNvSpPr/>
          <p:nvPr/>
        </p:nvSpPr>
        <p:spPr>
          <a:xfrm>
            <a:off x="1760792" y="414076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A71A51DD-E66A-4DB8-A0BA-EE40ABF91F4D}"/>
              </a:ext>
            </a:extLst>
          </p:cNvPr>
          <p:cNvSpPr/>
          <p:nvPr/>
        </p:nvSpPr>
        <p:spPr>
          <a:xfrm>
            <a:off x="2536316" y="3329243"/>
            <a:ext cx="414643" cy="399183"/>
          </a:xfrm>
          <a:prstGeom prst="ellipse">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105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5917F9F2-ED0A-4E02-93B5-AF7AFF1CCAB7}"/>
              </a:ext>
            </a:extLst>
          </p:cNvPr>
          <p:cNvSpPr/>
          <p:nvPr/>
        </p:nvSpPr>
        <p:spPr>
          <a:xfrm>
            <a:off x="2536316" y="3740429"/>
            <a:ext cx="414643" cy="399183"/>
          </a:xfrm>
          <a:prstGeom prst="ellipse">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1050" b="1" dirty="0">
              <a:solidFill>
                <a:schemeClr val="tx1"/>
              </a:solidFill>
              <a:latin typeface="Century Gothic" panose="020B0502020202020204" pitchFamily="34" charset="0"/>
            </a:endParaRPr>
          </a:p>
        </p:txBody>
      </p:sp>
      <p:sp>
        <p:nvSpPr>
          <p:cNvPr id="20" name="Arrow: Curved Down 19">
            <a:extLst>
              <a:ext uri="{FF2B5EF4-FFF2-40B4-BE49-F238E27FC236}">
                <a16:creationId xmlns:a16="http://schemas.microsoft.com/office/drawing/2014/main" id="{B24AE6B9-7852-4A76-AC85-CEBFEC2E9045}"/>
              </a:ext>
            </a:extLst>
          </p:cNvPr>
          <p:cNvSpPr/>
          <p:nvPr/>
        </p:nvSpPr>
        <p:spPr>
          <a:xfrm>
            <a:off x="2001191" y="2835948"/>
            <a:ext cx="5512953" cy="435642"/>
          </a:xfrm>
          <a:prstGeom prst="curvedDownArrow">
            <a:avLst>
              <a:gd name="adj1" fmla="val 11933"/>
              <a:gd name="adj2" fmla="val 69125"/>
              <a:gd name="adj3" fmla="val 15215"/>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sp>
        <p:nvSpPr>
          <p:cNvPr id="21" name="Arrow: Curved Down 20">
            <a:extLst>
              <a:ext uri="{FF2B5EF4-FFF2-40B4-BE49-F238E27FC236}">
                <a16:creationId xmlns:a16="http://schemas.microsoft.com/office/drawing/2014/main" id="{953DDC94-7A96-456E-A047-4667BAB7D075}"/>
              </a:ext>
            </a:extLst>
          </p:cNvPr>
          <p:cNvSpPr/>
          <p:nvPr/>
        </p:nvSpPr>
        <p:spPr>
          <a:xfrm rot="10800000">
            <a:off x="4871949" y="5388251"/>
            <a:ext cx="2521386" cy="418357"/>
          </a:xfrm>
          <a:prstGeom prst="curvedDownArrow">
            <a:avLst>
              <a:gd name="adj1" fmla="val 0"/>
              <a:gd name="adj2" fmla="val 77257"/>
              <a:gd name="adj3" fmla="val 23324"/>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grpSp>
        <p:nvGrpSpPr>
          <p:cNvPr id="22" name="Group 21">
            <a:extLst>
              <a:ext uri="{FF2B5EF4-FFF2-40B4-BE49-F238E27FC236}">
                <a16:creationId xmlns:a16="http://schemas.microsoft.com/office/drawing/2014/main" id="{2CFD8809-F18B-4A81-897F-BDF6A398F938}"/>
              </a:ext>
            </a:extLst>
          </p:cNvPr>
          <p:cNvGrpSpPr/>
          <p:nvPr/>
        </p:nvGrpSpPr>
        <p:grpSpPr>
          <a:xfrm>
            <a:off x="3247558" y="3337434"/>
            <a:ext cx="904451" cy="2068993"/>
            <a:chOff x="-3361355" y="5757041"/>
            <a:chExt cx="389386" cy="969949"/>
          </a:xfrm>
          <a:solidFill>
            <a:schemeClr val="bg1"/>
          </a:solidFill>
        </p:grpSpPr>
        <p:sp>
          <p:nvSpPr>
            <p:cNvPr id="23" name="Oval 22">
              <a:extLst>
                <a:ext uri="{FF2B5EF4-FFF2-40B4-BE49-F238E27FC236}">
                  <a16:creationId xmlns:a16="http://schemas.microsoft.com/office/drawing/2014/main" id="{DCD53D2F-765E-4871-A8AE-C967CD2272B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4" name="Oval 23">
              <a:extLst>
                <a:ext uri="{FF2B5EF4-FFF2-40B4-BE49-F238E27FC236}">
                  <a16:creationId xmlns:a16="http://schemas.microsoft.com/office/drawing/2014/main" id="{3D4BADCF-0A70-4423-9800-1CFA5F0B14C8}"/>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5" name="Oval 24">
              <a:extLst>
                <a:ext uri="{FF2B5EF4-FFF2-40B4-BE49-F238E27FC236}">
                  <a16:creationId xmlns:a16="http://schemas.microsoft.com/office/drawing/2014/main" id="{C614DE26-9E87-475C-8DB6-298FF5A42CD0}"/>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 name="Oval 25">
              <a:extLst>
                <a:ext uri="{FF2B5EF4-FFF2-40B4-BE49-F238E27FC236}">
                  <a16:creationId xmlns:a16="http://schemas.microsoft.com/office/drawing/2014/main" id="{4ED1F3EA-BE2D-4948-84DB-ED58DD8B97E3}"/>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 name="Oval 26">
              <a:extLst>
                <a:ext uri="{FF2B5EF4-FFF2-40B4-BE49-F238E27FC236}">
                  <a16:creationId xmlns:a16="http://schemas.microsoft.com/office/drawing/2014/main" id="{F465A03E-08F0-4FFF-A8E3-6DA46F104A87}"/>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 name="Oval 27">
              <a:extLst>
                <a:ext uri="{FF2B5EF4-FFF2-40B4-BE49-F238E27FC236}">
                  <a16:creationId xmlns:a16="http://schemas.microsoft.com/office/drawing/2014/main" id="{A2F3F479-5453-47F1-A5D0-E98ED54823B1}"/>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 name="Oval 28">
              <a:extLst>
                <a:ext uri="{FF2B5EF4-FFF2-40B4-BE49-F238E27FC236}">
                  <a16:creationId xmlns:a16="http://schemas.microsoft.com/office/drawing/2014/main" id="{DB3A4DA9-4A74-461B-803A-A6A62251BD94}"/>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0" name="Oval 29">
              <a:extLst>
                <a:ext uri="{FF2B5EF4-FFF2-40B4-BE49-F238E27FC236}">
                  <a16:creationId xmlns:a16="http://schemas.microsoft.com/office/drawing/2014/main" id="{7EC11583-A4D5-4F10-9AC2-C93DC574F6FA}"/>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1B6BBAA6-8619-498A-B959-1FA30B3090C4}"/>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2" name="Oval 31">
              <a:extLst>
                <a:ext uri="{FF2B5EF4-FFF2-40B4-BE49-F238E27FC236}">
                  <a16:creationId xmlns:a16="http://schemas.microsoft.com/office/drawing/2014/main" id="{A2EB1A81-6D53-4D22-AA47-C89D56083B90}"/>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33" name="Group 32">
            <a:extLst>
              <a:ext uri="{FF2B5EF4-FFF2-40B4-BE49-F238E27FC236}">
                <a16:creationId xmlns:a16="http://schemas.microsoft.com/office/drawing/2014/main" id="{FA0F2B07-27D1-4B03-88DE-EFB7DB6702AD}"/>
              </a:ext>
            </a:extLst>
          </p:cNvPr>
          <p:cNvGrpSpPr/>
          <p:nvPr/>
        </p:nvGrpSpPr>
        <p:grpSpPr>
          <a:xfrm>
            <a:off x="4419726" y="3313477"/>
            <a:ext cx="904451" cy="2068993"/>
            <a:chOff x="-3361355" y="5757041"/>
            <a:chExt cx="389386" cy="969949"/>
          </a:xfrm>
          <a:solidFill>
            <a:schemeClr val="bg1"/>
          </a:solidFill>
        </p:grpSpPr>
        <p:sp>
          <p:nvSpPr>
            <p:cNvPr id="34" name="Oval 33">
              <a:extLst>
                <a:ext uri="{FF2B5EF4-FFF2-40B4-BE49-F238E27FC236}">
                  <a16:creationId xmlns:a16="http://schemas.microsoft.com/office/drawing/2014/main" id="{256B6041-1D23-4720-904D-005A8E0CCC8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5" name="Oval 34">
              <a:extLst>
                <a:ext uri="{FF2B5EF4-FFF2-40B4-BE49-F238E27FC236}">
                  <a16:creationId xmlns:a16="http://schemas.microsoft.com/office/drawing/2014/main" id="{6642C636-8A87-4609-8F3F-ECE4B56BA651}"/>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6" name="Oval 35">
              <a:extLst>
                <a:ext uri="{FF2B5EF4-FFF2-40B4-BE49-F238E27FC236}">
                  <a16:creationId xmlns:a16="http://schemas.microsoft.com/office/drawing/2014/main" id="{FBB5BCE0-F08D-4B90-8A9F-CA42E7F15FE4}"/>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865EE124-0281-453D-9345-265C66D37390}"/>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8" name="Oval 37">
              <a:extLst>
                <a:ext uri="{FF2B5EF4-FFF2-40B4-BE49-F238E27FC236}">
                  <a16:creationId xmlns:a16="http://schemas.microsoft.com/office/drawing/2014/main" id="{D2430E32-0FD5-478F-9417-2820ACFE34FA}"/>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9" name="Oval 38">
              <a:extLst>
                <a:ext uri="{FF2B5EF4-FFF2-40B4-BE49-F238E27FC236}">
                  <a16:creationId xmlns:a16="http://schemas.microsoft.com/office/drawing/2014/main" id="{A2FB1466-0A4B-4CCB-8C15-91F749489B26}"/>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0" name="Oval 39">
              <a:extLst>
                <a:ext uri="{FF2B5EF4-FFF2-40B4-BE49-F238E27FC236}">
                  <a16:creationId xmlns:a16="http://schemas.microsoft.com/office/drawing/2014/main" id="{7187117F-7A1D-485B-B03A-5A39AAED77AD}"/>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1" name="Oval 40">
              <a:extLst>
                <a:ext uri="{FF2B5EF4-FFF2-40B4-BE49-F238E27FC236}">
                  <a16:creationId xmlns:a16="http://schemas.microsoft.com/office/drawing/2014/main" id="{6559EEF5-499F-49AC-88EE-3682B621E065}"/>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2" name="Oval 41">
              <a:extLst>
                <a:ext uri="{FF2B5EF4-FFF2-40B4-BE49-F238E27FC236}">
                  <a16:creationId xmlns:a16="http://schemas.microsoft.com/office/drawing/2014/main" id="{B727EE8F-DD4F-4B2E-B25F-2020BB124C82}"/>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3" name="Oval 42">
              <a:extLst>
                <a:ext uri="{FF2B5EF4-FFF2-40B4-BE49-F238E27FC236}">
                  <a16:creationId xmlns:a16="http://schemas.microsoft.com/office/drawing/2014/main" id="{2AA3C821-4190-49A1-9AF5-21753D407387}"/>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44" name="Group 43">
            <a:extLst>
              <a:ext uri="{FF2B5EF4-FFF2-40B4-BE49-F238E27FC236}">
                <a16:creationId xmlns:a16="http://schemas.microsoft.com/office/drawing/2014/main" id="{9316C095-988D-4C22-B989-843FC0FCDFD9}"/>
              </a:ext>
            </a:extLst>
          </p:cNvPr>
          <p:cNvGrpSpPr/>
          <p:nvPr/>
        </p:nvGrpSpPr>
        <p:grpSpPr>
          <a:xfrm>
            <a:off x="5615771" y="3335621"/>
            <a:ext cx="904451" cy="2068993"/>
            <a:chOff x="-3361355" y="5757041"/>
            <a:chExt cx="389386" cy="969949"/>
          </a:xfrm>
          <a:solidFill>
            <a:schemeClr val="bg1"/>
          </a:solidFill>
        </p:grpSpPr>
        <p:sp>
          <p:nvSpPr>
            <p:cNvPr id="45" name="Oval 44">
              <a:extLst>
                <a:ext uri="{FF2B5EF4-FFF2-40B4-BE49-F238E27FC236}">
                  <a16:creationId xmlns:a16="http://schemas.microsoft.com/office/drawing/2014/main" id="{2A63A7FC-BD5E-47A2-A0FB-CB3D5A1ADCEF}"/>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6" name="Oval 45">
              <a:extLst>
                <a:ext uri="{FF2B5EF4-FFF2-40B4-BE49-F238E27FC236}">
                  <a16:creationId xmlns:a16="http://schemas.microsoft.com/office/drawing/2014/main" id="{DB924E7B-CEBE-4574-B9EB-AE64BCB8BDB4}"/>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7" name="Oval 46">
              <a:extLst>
                <a:ext uri="{FF2B5EF4-FFF2-40B4-BE49-F238E27FC236}">
                  <a16:creationId xmlns:a16="http://schemas.microsoft.com/office/drawing/2014/main" id="{F4C1F1A4-ACC5-4156-86E9-A4BCB17CE418}"/>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8" name="Oval 47">
              <a:extLst>
                <a:ext uri="{FF2B5EF4-FFF2-40B4-BE49-F238E27FC236}">
                  <a16:creationId xmlns:a16="http://schemas.microsoft.com/office/drawing/2014/main" id="{683A856D-DB10-4820-894A-72E46CF8C20A}"/>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9" name="Oval 48">
              <a:extLst>
                <a:ext uri="{FF2B5EF4-FFF2-40B4-BE49-F238E27FC236}">
                  <a16:creationId xmlns:a16="http://schemas.microsoft.com/office/drawing/2014/main" id="{341AF4D5-9AC2-4ACB-8122-882922D8E86B}"/>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0" name="Oval 49">
              <a:extLst>
                <a:ext uri="{FF2B5EF4-FFF2-40B4-BE49-F238E27FC236}">
                  <a16:creationId xmlns:a16="http://schemas.microsoft.com/office/drawing/2014/main" id="{882E69E3-B35F-45BA-92EE-1906934AE1BE}"/>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1" name="Oval 50">
              <a:extLst>
                <a:ext uri="{FF2B5EF4-FFF2-40B4-BE49-F238E27FC236}">
                  <a16:creationId xmlns:a16="http://schemas.microsoft.com/office/drawing/2014/main" id="{C3DAF7DE-8ACA-4A27-9AD6-9D7F590D38B4}"/>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2" name="Oval 51">
              <a:extLst>
                <a:ext uri="{FF2B5EF4-FFF2-40B4-BE49-F238E27FC236}">
                  <a16:creationId xmlns:a16="http://schemas.microsoft.com/office/drawing/2014/main" id="{ABF95D32-8067-4B59-941A-28C1C5941CA1}"/>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3" name="Oval 52">
              <a:extLst>
                <a:ext uri="{FF2B5EF4-FFF2-40B4-BE49-F238E27FC236}">
                  <a16:creationId xmlns:a16="http://schemas.microsoft.com/office/drawing/2014/main" id="{241A5BEF-2054-49F7-8055-CD0EECBA412D}"/>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4" name="Oval 53">
              <a:extLst>
                <a:ext uri="{FF2B5EF4-FFF2-40B4-BE49-F238E27FC236}">
                  <a16:creationId xmlns:a16="http://schemas.microsoft.com/office/drawing/2014/main" id="{70AF1FE8-05B1-449E-8BED-AE74190C6D68}"/>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
        <p:nvSpPr>
          <p:cNvPr id="55" name="Rectangle 54">
            <a:extLst>
              <a:ext uri="{FF2B5EF4-FFF2-40B4-BE49-F238E27FC236}">
                <a16:creationId xmlns:a16="http://schemas.microsoft.com/office/drawing/2014/main" id="{E629BF4D-C3C9-4EA0-A9DA-A3C310B7C443}"/>
              </a:ext>
            </a:extLst>
          </p:cNvPr>
          <p:cNvSpPr/>
          <p:nvPr/>
        </p:nvSpPr>
        <p:spPr>
          <a:xfrm>
            <a:off x="6825761" y="3337415"/>
            <a:ext cx="1105493" cy="190635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aphicFrame>
        <p:nvGraphicFramePr>
          <p:cNvPr id="65" name="Table 64">
            <a:extLst>
              <a:ext uri="{FF2B5EF4-FFF2-40B4-BE49-F238E27FC236}">
                <a16:creationId xmlns:a16="http://schemas.microsoft.com/office/drawing/2014/main" id="{B1E18EED-F980-48DF-B58F-E721320F054F}"/>
              </a:ext>
            </a:extLst>
          </p:cNvPr>
          <p:cNvGraphicFramePr>
            <a:graphicFrameLocks noGrp="1"/>
          </p:cNvGraphicFramePr>
          <p:nvPr>
            <p:extLst>
              <p:ext uri="{D42A27DB-BD31-4B8C-83A1-F6EECF244321}">
                <p14:modId xmlns:p14="http://schemas.microsoft.com/office/powerpoint/2010/main" val="1633088244"/>
              </p:ext>
            </p:extLst>
          </p:nvPr>
        </p:nvGraphicFramePr>
        <p:xfrm>
          <a:off x="2939420" y="1904614"/>
          <a:ext cx="3265160" cy="653032"/>
        </p:xfrm>
        <a:graphic>
          <a:graphicData uri="http://schemas.openxmlformats.org/drawingml/2006/table">
            <a:tbl>
              <a:tblPr firstRow="1" bandRow="1">
                <a:tableStyleId>{2D5ABB26-0587-4C30-8999-92F81FD0307C}</a:tableStyleId>
              </a:tblPr>
              <a:tblGrid>
                <a:gridCol w="653032">
                  <a:extLst>
                    <a:ext uri="{9D8B030D-6E8A-4147-A177-3AD203B41FA5}">
                      <a16:colId xmlns:a16="http://schemas.microsoft.com/office/drawing/2014/main" val="2616474368"/>
                    </a:ext>
                  </a:extLst>
                </a:gridCol>
                <a:gridCol w="653032">
                  <a:extLst>
                    <a:ext uri="{9D8B030D-6E8A-4147-A177-3AD203B41FA5}">
                      <a16:colId xmlns:a16="http://schemas.microsoft.com/office/drawing/2014/main" val="1824261890"/>
                    </a:ext>
                  </a:extLst>
                </a:gridCol>
                <a:gridCol w="653032">
                  <a:extLst>
                    <a:ext uri="{9D8B030D-6E8A-4147-A177-3AD203B41FA5}">
                      <a16:colId xmlns:a16="http://schemas.microsoft.com/office/drawing/2014/main" val="2187352408"/>
                    </a:ext>
                  </a:extLst>
                </a:gridCol>
                <a:gridCol w="653032">
                  <a:extLst>
                    <a:ext uri="{9D8B030D-6E8A-4147-A177-3AD203B41FA5}">
                      <a16:colId xmlns:a16="http://schemas.microsoft.com/office/drawing/2014/main" val="153879296"/>
                    </a:ext>
                  </a:extLst>
                </a:gridCol>
                <a:gridCol w="653032">
                  <a:extLst>
                    <a:ext uri="{9D8B030D-6E8A-4147-A177-3AD203B41FA5}">
                      <a16:colId xmlns:a16="http://schemas.microsoft.com/office/drawing/2014/main" val="2550251620"/>
                    </a:ext>
                  </a:extLst>
                </a:gridCol>
              </a:tblGrid>
              <a:tr h="653032">
                <a:tc>
                  <a:txBody>
                    <a:bodyPr/>
                    <a:lstStyle/>
                    <a:p>
                      <a:pPr algn="ctr"/>
                      <a:r>
                        <a:rPr lang="en-GB" sz="3300" b="1" dirty="0">
                          <a:latin typeface="Century Gothic" panose="020B0502020202020204" pitchFamily="34" charset="0"/>
                        </a:rPr>
                        <a:t>72</a:t>
                      </a:r>
                    </a:p>
                  </a:txBody>
                  <a:tcPr marL="0" marR="0" marT="0" marB="0" anchor="ctr"/>
                </a:tc>
                <a:tc>
                  <a:txBody>
                    <a:bodyPr/>
                    <a:lstStyle/>
                    <a:p>
                      <a:pPr algn="ctr"/>
                      <a:r>
                        <a:rPr lang="en-GB" sz="3300" b="1" dirty="0">
                          <a:latin typeface="Century Gothic" panose="020B0502020202020204" pitchFamily="34" charset="0"/>
                        </a:rPr>
                        <a:t>÷</a:t>
                      </a:r>
                    </a:p>
                  </a:txBody>
                  <a:tcPr marL="0" marR="0" marT="0" marB="0" anchor="ctr"/>
                </a:tc>
                <a:tc>
                  <a:txBody>
                    <a:bodyPr/>
                    <a:lstStyle/>
                    <a:p>
                      <a:pPr algn="ctr"/>
                      <a:r>
                        <a:rPr lang="en-GB" sz="3300" b="1" dirty="0">
                          <a:latin typeface="Century Gothic" panose="020B0502020202020204" pitchFamily="34" charset="0"/>
                        </a:rPr>
                        <a:t>4</a:t>
                      </a:r>
                    </a:p>
                  </a:txBody>
                  <a:tcPr marL="0" marR="0" marT="0" marB="0" anchor="ctr"/>
                </a:tc>
                <a:tc>
                  <a:txBody>
                    <a:bodyPr/>
                    <a:lstStyle/>
                    <a:p>
                      <a:pPr algn="ctr"/>
                      <a:r>
                        <a:rPr lang="en-GB" sz="3300" b="1" dirty="0">
                          <a:latin typeface="Century Gothic" panose="020B0502020202020204" pitchFamily="34" charset="0"/>
                        </a:rPr>
                        <a:t>=</a:t>
                      </a:r>
                    </a:p>
                  </a:txBody>
                  <a:tcPr marL="0" marR="0" marT="0" marB="0" anchor="ctr">
                    <a:lnR w="28575" cap="flat" cmpd="sng" algn="ctr">
                      <a:solidFill>
                        <a:schemeClr val="tx1"/>
                      </a:solidFill>
                      <a:prstDash val="solid"/>
                      <a:round/>
                      <a:headEnd type="none" w="med" len="med"/>
                      <a:tailEnd type="none" w="med" len="med"/>
                    </a:lnR>
                  </a:tcPr>
                </a:tc>
                <a:tc>
                  <a:txBody>
                    <a:bodyPr/>
                    <a:lstStyle/>
                    <a:p>
                      <a:pPr algn="ctr"/>
                      <a:endParaRPr lang="en-GB" sz="33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4044053"/>
                  </a:ext>
                </a:extLst>
              </a:tr>
            </a:tbl>
          </a:graphicData>
        </a:graphic>
      </p:graphicFrame>
      <p:grpSp>
        <p:nvGrpSpPr>
          <p:cNvPr id="66" name="Group 65">
            <a:extLst>
              <a:ext uri="{FF2B5EF4-FFF2-40B4-BE49-F238E27FC236}">
                <a16:creationId xmlns:a16="http://schemas.microsoft.com/office/drawing/2014/main" id="{10D7567F-D956-44D4-9CE4-F2E46151B0B5}"/>
              </a:ext>
            </a:extLst>
          </p:cNvPr>
          <p:cNvGrpSpPr/>
          <p:nvPr/>
        </p:nvGrpSpPr>
        <p:grpSpPr>
          <a:xfrm>
            <a:off x="7076876" y="3431516"/>
            <a:ext cx="572819" cy="536759"/>
            <a:chOff x="2058925" y="5851158"/>
            <a:chExt cx="298399" cy="304477"/>
          </a:xfrm>
          <a:solidFill>
            <a:schemeClr val="bg1"/>
          </a:solidFill>
        </p:grpSpPr>
        <p:sp>
          <p:nvSpPr>
            <p:cNvPr id="67" name="Oval 66">
              <a:extLst>
                <a:ext uri="{FF2B5EF4-FFF2-40B4-BE49-F238E27FC236}">
                  <a16:creationId xmlns:a16="http://schemas.microsoft.com/office/drawing/2014/main" id="{CF05A838-7889-4706-BBCE-9E2C75C059ED}"/>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68" name="Straight Connector 67">
              <a:extLst>
                <a:ext uri="{FF2B5EF4-FFF2-40B4-BE49-F238E27FC236}">
                  <a16:creationId xmlns:a16="http://schemas.microsoft.com/office/drawing/2014/main" id="{6E22FCAE-5C05-4BAE-834D-6A3E5BE62C7B}"/>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9E427EC6-511B-44DC-8FCA-A200566EF796}"/>
              </a:ext>
            </a:extLst>
          </p:cNvPr>
          <p:cNvGrpSpPr/>
          <p:nvPr/>
        </p:nvGrpSpPr>
        <p:grpSpPr>
          <a:xfrm>
            <a:off x="7076876" y="3972273"/>
            <a:ext cx="572819" cy="536759"/>
            <a:chOff x="2058925" y="5851158"/>
            <a:chExt cx="298399" cy="304477"/>
          </a:xfrm>
          <a:solidFill>
            <a:schemeClr val="bg1"/>
          </a:solidFill>
        </p:grpSpPr>
        <p:sp>
          <p:nvSpPr>
            <p:cNvPr id="70" name="Oval 69">
              <a:extLst>
                <a:ext uri="{FF2B5EF4-FFF2-40B4-BE49-F238E27FC236}">
                  <a16:creationId xmlns:a16="http://schemas.microsoft.com/office/drawing/2014/main" id="{64B2F926-EBD8-492A-8C3D-C8579A4DFBD5}"/>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71" name="Straight Connector 70">
              <a:extLst>
                <a:ext uri="{FF2B5EF4-FFF2-40B4-BE49-F238E27FC236}">
                  <a16:creationId xmlns:a16="http://schemas.microsoft.com/office/drawing/2014/main" id="{6DEA594A-6A5F-481E-BB30-6735E88C9362}"/>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2" name="Group 71">
            <a:extLst>
              <a:ext uri="{FF2B5EF4-FFF2-40B4-BE49-F238E27FC236}">
                <a16:creationId xmlns:a16="http://schemas.microsoft.com/office/drawing/2014/main" id="{9B23CDBA-CD52-4E06-B2FF-C56C96489AC0}"/>
              </a:ext>
            </a:extLst>
          </p:cNvPr>
          <p:cNvGrpSpPr/>
          <p:nvPr/>
        </p:nvGrpSpPr>
        <p:grpSpPr>
          <a:xfrm>
            <a:off x="7076876" y="4569155"/>
            <a:ext cx="572819" cy="536759"/>
            <a:chOff x="2058925" y="5851158"/>
            <a:chExt cx="298399" cy="304477"/>
          </a:xfrm>
          <a:solidFill>
            <a:schemeClr val="bg1"/>
          </a:solidFill>
        </p:grpSpPr>
        <p:sp>
          <p:nvSpPr>
            <p:cNvPr id="73" name="Oval 72">
              <a:extLst>
                <a:ext uri="{FF2B5EF4-FFF2-40B4-BE49-F238E27FC236}">
                  <a16:creationId xmlns:a16="http://schemas.microsoft.com/office/drawing/2014/main" id="{6D51E2A4-E9E3-40C2-9B9C-54966747836C}"/>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74" name="Straight Connector 73">
              <a:extLst>
                <a:ext uri="{FF2B5EF4-FFF2-40B4-BE49-F238E27FC236}">
                  <a16:creationId xmlns:a16="http://schemas.microsoft.com/office/drawing/2014/main" id="{C7077F5E-061D-4605-841D-6EEF137AB243}"/>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68287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counters to solve the calculation.</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9" name="Oval 8">
            <a:extLst>
              <a:ext uri="{FF2B5EF4-FFF2-40B4-BE49-F238E27FC236}">
                <a16:creationId xmlns:a16="http://schemas.microsoft.com/office/drawing/2014/main" id="{769A8B0E-E6B2-4D1E-A82B-C1E9A4864176}"/>
              </a:ext>
            </a:extLst>
          </p:cNvPr>
          <p:cNvSpPr/>
          <p:nvPr/>
        </p:nvSpPr>
        <p:spPr>
          <a:xfrm>
            <a:off x="1212746" y="3329243"/>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0" name="Oval 9">
            <a:extLst>
              <a:ext uri="{FF2B5EF4-FFF2-40B4-BE49-F238E27FC236}">
                <a16:creationId xmlns:a16="http://schemas.microsoft.com/office/drawing/2014/main" id="{7B1C9354-2B97-4B09-9BA6-69BEF38D9E98}"/>
              </a:ext>
            </a:extLst>
          </p:cNvPr>
          <p:cNvSpPr/>
          <p:nvPr/>
        </p:nvSpPr>
        <p:spPr>
          <a:xfrm>
            <a:off x="1212746" y="3740429"/>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1" name="Oval 10">
            <a:extLst>
              <a:ext uri="{FF2B5EF4-FFF2-40B4-BE49-F238E27FC236}">
                <a16:creationId xmlns:a16="http://schemas.microsoft.com/office/drawing/2014/main" id="{7849834A-1BA8-46DA-9E7B-BDFBD275A8E9}"/>
              </a:ext>
            </a:extLst>
          </p:cNvPr>
          <p:cNvSpPr/>
          <p:nvPr/>
        </p:nvSpPr>
        <p:spPr>
          <a:xfrm>
            <a:off x="1212746" y="414076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289A2449-DA1F-4A5F-94A4-86BEBFF7AABB}"/>
              </a:ext>
            </a:extLst>
          </p:cNvPr>
          <p:cNvSpPr/>
          <p:nvPr/>
        </p:nvSpPr>
        <p:spPr>
          <a:xfrm>
            <a:off x="1212746" y="4547566"/>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7BB4B8D5-43D7-439D-A802-4D9F7F4678A0}"/>
              </a:ext>
            </a:extLst>
          </p:cNvPr>
          <p:cNvSpPr/>
          <p:nvPr/>
        </p:nvSpPr>
        <p:spPr>
          <a:xfrm>
            <a:off x="1760792" y="3329243"/>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C9FC3212-1863-4C9B-9304-2AAA117DF766}"/>
              </a:ext>
            </a:extLst>
          </p:cNvPr>
          <p:cNvSpPr/>
          <p:nvPr/>
        </p:nvSpPr>
        <p:spPr>
          <a:xfrm>
            <a:off x="1760792" y="3740429"/>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9DB68188-88E9-41E1-8C2A-6DA619C4E411}"/>
              </a:ext>
            </a:extLst>
          </p:cNvPr>
          <p:cNvSpPr/>
          <p:nvPr/>
        </p:nvSpPr>
        <p:spPr>
          <a:xfrm>
            <a:off x="1760792" y="414076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A71A51DD-E66A-4DB8-A0BA-EE40ABF91F4D}"/>
              </a:ext>
            </a:extLst>
          </p:cNvPr>
          <p:cNvSpPr/>
          <p:nvPr/>
        </p:nvSpPr>
        <p:spPr>
          <a:xfrm>
            <a:off x="2536316" y="3329243"/>
            <a:ext cx="414643" cy="399183"/>
          </a:xfrm>
          <a:prstGeom prst="ellipse">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105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5917F9F2-ED0A-4E02-93B5-AF7AFF1CCAB7}"/>
              </a:ext>
            </a:extLst>
          </p:cNvPr>
          <p:cNvSpPr/>
          <p:nvPr/>
        </p:nvSpPr>
        <p:spPr>
          <a:xfrm>
            <a:off x="2536316" y="3740429"/>
            <a:ext cx="414643" cy="399183"/>
          </a:xfrm>
          <a:prstGeom prst="ellipse">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1050" b="1" dirty="0">
              <a:solidFill>
                <a:schemeClr val="tx1"/>
              </a:solidFill>
              <a:latin typeface="Century Gothic" panose="020B0502020202020204" pitchFamily="34" charset="0"/>
            </a:endParaRPr>
          </a:p>
        </p:txBody>
      </p:sp>
      <p:sp>
        <p:nvSpPr>
          <p:cNvPr id="20" name="Arrow: Curved Down 19">
            <a:extLst>
              <a:ext uri="{FF2B5EF4-FFF2-40B4-BE49-F238E27FC236}">
                <a16:creationId xmlns:a16="http://schemas.microsoft.com/office/drawing/2014/main" id="{B24AE6B9-7852-4A76-AC85-CEBFEC2E9045}"/>
              </a:ext>
            </a:extLst>
          </p:cNvPr>
          <p:cNvSpPr/>
          <p:nvPr/>
        </p:nvSpPr>
        <p:spPr>
          <a:xfrm>
            <a:off x="2001191" y="2835948"/>
            <a:ext cx="5512953" cy="435642"/>
          </a:xfrm>
          <a:prstGeom prst="curvedDownArrow">
            <a:avLst>
              <a:gd name="adj1" fmla="val 11933"/>
              <a:gd name="adj2" fmla="val 69125"/>
              <a:gd name="adj3" fmla="val 15215"/>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sp>
        <p:nvSpPr>
          <p:cNvPr id="21" name="Arrow: Curved Down 20">
            <a:extLst>
              <a:ext uri="{FF2B5EF4-FFF2-40B4-BE49-F238E27FC236}">
                <a16:creationId xmlns:a16="http://schemas.microsoft.com/office/drawing/2014/main" id="{953DDC94-7A96-456E-A047-4667BAB7D075}"/>
              </a:ext>
            </a:extLst>
          </p:cNvPr>
          <p:cNvSpPr/>
          <p:nvPr/>
        </p:nvSpPr>
        <p:spPr>
          <a:xfrm rot="10800000">
            <a:off x="4871949" y="5388251"/>
            <a:ext cx="2521386" cy="418357"/>
          </a:xfrm>
          <a:prstGeom prst="curvedDownArrow">
            <a:avLst>
              <a:gd name="adj1" fmla="val 0"/>
              <a:gd name="adj2" fmla="val 77257"/>
              <a:gd name="adj3" fmla="val 23324"/>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grpSp>
        <p:nvGrpSpPr>
          <p:cNvPr id="22" name="Group 21">
            <a:extLst>
              <a:ext uri="{FF2B5EF4-FFF2-40B4-BE49-F238E27FC236}">
                <a16:creationId xmlns:a16="http://schemas.microsoft.com/office/drawing/2014/main" id="{2CFD8809-F18B-4A81-897F-BDF6A398F938}"/>
              </a:ext>
            </a:extLst>
          </p:cNvPr>
          <p:cNvGrpSpPr/>
          <p:nvPr/>
        </p:nvGrpSpPr>
        <p:grpSpPr>
          <a:xfrm>
            <a:off x="3247558" y="3337434"/>
            <a:ext cx="904451" cy="2068993"/>
            <a:chOff x="-3361355" y="5757041"/>
            <a:chExt cx="389386" cy="969949"/>
          </a:xfrm>
          <a:solidFill>
            <a:schemeClr val="bg1"/>
          </a:solidFill>
        </p:grpSpPr>
        <p:sp>
          <p:nvSpPr>
            <p:cNvPr id="23" name="Oval 22">
              <a:extLst>
                <a:ext uri="{FF2B5EF4-FFF2-40B4-BE49-F238E27FC236}">
                  <a16:creationId xmlns:a16="http://schemas.microsoft.com/office/drawing/2014/main" id="{DCD53D2F-765E-4871-A8AE-C967CD2272B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4" name="Oval 23">
              <a:extLst>
                <a:ext uri="{FF2B5EF4-FFF2-40B4-BE49-F238E27FC236}">
                  <a16:creationId xmlns:a16="http://schemas.microsoft.com/office/drawing/2014/main" id="{3D4BADCF-0A70-4423-9800-1CFA5F0B14C8}"/>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5" name="Oval 24">
              <a:extLst>
                <a:ext uri="{FF2B5EF4-FFF2-40B4-BE49-F238E27FC236}">
                  <a16:creationId xmlns:a16="http://schemas.microsoft.com/office/drawing/2014/main" id="{C614DE26-9E87-475C-8DB6-298FF5A42CD0}"/>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 name="Oval 25">
              <a:extLst>
                <a:ext uri="{FF2B5EF4-FFF2-40B4-BE49-F238E27FC236}">
                  <a16:creationId xmlns:a16="http://schemas.microsoft.com/office/drawing/2014/main" id="{4ED1F3EA-BE2D-4948-84DB-ED58DD8B97E3}"/>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 name="Oval 26">
              <a:extLst>
                <a:ext uri="{FF2B5EF4-FFF2-40B4-BE49-F238E27FC236}">
                  <a16:creationId xmlns:a16="http://schemas.microsoft.com/office/drawing/2014/main" id="{F465A03E-08F0-4FFF-A8E3-6DA46F104A87}"/>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 name="Oval 27">
              <a:extLst>
                <a:ext uri="{FF2B5EF4-FFF2-40B4-BE49-F238E27FC236}">
                  <a16:creationId xmlns:a16="http://schemas.microsoft.com/office/drawing/2014/main" id="{A2F3F479-5453-47F1-A5D0-E98ED54823B1}"/>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 name="Oval 28">
              <a:extLst>
                <a:ext uri="{FF2B5EF4-FFF2-40B4-BE49-F238E27FC236}">
                  <a16:creationId xmlns:a16="http://schemas.microsoft.com/office/drawing/2014/main" id="{DB3A4DA9-4A74-461B-803A-A6A62251BD94}"/>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0" name="Oval 29">
              <a:extLst>
                <a:ext uri="{FF2B5EF4-FFF2-40B4-BE49-F238E27FC236}">
                  <a16:creationId xmlns:a16="http://schemas.microsoft.com/office/drawing/2014/main" id="{7EC11583-A4D5-4F10-9AC2-C93DC574F6FA}"/>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1B6BBAA6-8619-498A-B959-1FA30B3090C4}"/>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2" name="Oval 31">
              <a:extLst>
                <a:ext uri="{FF2B5EF4-FFF2-40B4-BE49-F238E27FC236}">
                  <a16:creationId xmlns:a16="http://schemas.microsoft.com/office/drawing/2014/main" id="{A2EB1A81-6D53-4D22-AA47-C89D56083B90}"/>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33" name="Group 32">
            <a:extLst>
              <a:ext uri="{FF2B5EF4-FFF2-40B4-BE49-F238E27FC236}">
                <a16:creationId xmlns:a16="http://schemas.microsoft.com/office/drawing/2014/main" id="{FA0F2B07-27D1-4B03-88DE-EFB7DB6702AD}"/>
              </a:ext>
            </a:extLst>
          </p:cNvPr>
          <p:cNvGrpSpPr/>
          <p:nvPr/>
        </p:nvGrpSpPr>
        <p:grpSpPr>
          <a:xfrm>
            <a:off x="4419726" y="3313477"/>
            <a:ext cx="904451" cy="2068993"/>
            <a:chOff x="-3361355" y="5757041"/>
            <a:chExt cx="389386" cy="969949"/>
          </a:xfrm>
          <a:solidFill>
            <a:schemeClr val="bg1"/>
          </a:solidFill>
        </p:grpSpPr>
        <p:sp>
          <p:nvSpPr>
            <p:cNvPr id="34" name="Oval 33">
              <a:extLst>
                <a:ext uri="{FF2B5EF4-FFF2-40B4-BE49-F238E27FC236}">
                  <a16:creationId xmlns:a16="http://schemas.microsoft.com/office/drawing/2014/main" id="{256B6041-1D23-4720-904D-005A8E0CCC8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5" name="Oval 34">
              <a:extLst>
                <a:ext uri="{FF2B5EF4-FFF2-40B4-BE49-F238E27FC236}">
                  <a16:creationId xmlns:a16="http://schemas.microsoft.com/office/drawing/2014/main" id="{6642C636-8A87-4609-8F3F-ECE4B56BA651}"/>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6" name="Oval 35">
              <a:extLst>
                <a:ext uri="{FF2B5EF4-FFF2-40B4-BE49-F238E27FC236}">
                  <a16:creationId xmlns:a16="http://schemas.microsoft.com/office/drawing/2014/main" id="{FBB5BCE0-F08D-4B90-8A9F-CA42E7F15FE4}"/>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865EE124-0281-453D-9345-265C66D37390}"/>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8" name="Oval 37">
              <a:extLst>
                <a:ext uri="{FF2B5EF4-FFF2-40B4-BE49-F238E27FC236}">
                  <a16:creationId xmlns:a16="http://schemas.microsoft.com/office/drawing/2014/main" id="{D2430E32-0FD5-478F-9417-2820ACFE34FA}"/>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9" name="Oval 38">
              <a:extLst>
                <a:ext uri="{FF2B5EF4-FFF2-40B4-BE49-F238E27FC236}">
                  <a16:creationId xmlns:a16="http://schemas.microsoft.com/office/drawing/2014/main" id="{A2FB1466-0A4B-4CCB-8C15-91F749489B26}"/>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0" name="Oval 39">
              <a:extLst>
                <a:ext uri="{FF2B5EF4-FFF2-40B4-BE49-F238E27FC236}">
                  <a16:creationId xmlns:a16="http://schemas.microsoft.com/office/drawing/2014/main" id="{7187117F-7A1D-485B-B03A-5A39AAED77AD}"/>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1" name="Oval 40">
              <a:extLst>
                <a:ext uri="{FF2B5EF4-FFF2-40B4-BE49-F238E27FC236}">
                  <a16:creationId xmlns:a16="http://schemas.microsoft.com/office/drawing/2014/main" id="{6559EEF5-499F-49AC-88EE-3682B621E065}"/>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2" name="Oval 41">
              <a:extLst>
                <a:ext uri="{FF2B5EF4-FFF2-40B4-BE49-F238E27FC236}">
                  <a16:creationId xmlns:a16="http://schemas.microsoft.com/office/drawing/2014/main" id="{B727EE8F-DD4F-4B2E-B25F-2020BB124C82}"/>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3" name="Oval 42">
              <a:extLst>
                <a:ext uri="{FF2B5EF4-FFF2-40B4-BE49-F238E27FC236}">
                  <a16:creationId xmlns:a16="http://schemas.microsoft.com/office/drawing/2014/main" id="{2AA3C821-4190-49A1-9AF5-21753D407387}"/>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44" name="Group 43">
            <a:extLst>
              <a:ext uri="{FF2B5EF4-FFF2-40B4-BE49-F238E27FC236}">
                <a16:creationId xmlns:a16="http://schemas.microsoft.com/office/drawing/2014/main" id="{9316C095-988D-4C22-B989-843FC0FCDFD9}"/>
              </a:ext>
            </a:extLst>
          </p:cNvPr>
          <p:cNvGrpSpPr/>
          <p:nvPr/>
        </p:nvGrpSpPr>
        <p:grpSpPr>
          <a:xfrm>
            <a:off x="5615771" y="3335621"/>
            <a:ext cx="904451" cy="2068993"/>
            <a:chOff x="-3361355" y="5757041"/>
            <a:chExt cx="389386" cy="969949"/>
          </a:xfrm>
          <a:solidFill>
            <a:schemeClr val="bg1"/>
          </a:solidFill>
        </p:grpSpPr>
        <p:sp>
          <p:nvSpPr>
            <p:cNvPr id="45" name="Oval 44">
              <a:extLst>
                <a:ext uri="{FF2B5EF4-FFF2-40B4-BE49-F238E27FC236}">
                  <a16:creationId xmlns:a16="http://schemas.microsoft.com/office/drawing/2014/main" id="{2A63A7FC-BD5E-47A2-A0FB-CB3D5A1ADCEF}"/>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6" name="Oval 45">
              <a:extLst>
                <a:ext uri="{FF2B5EF4-FFF2-40B4-BE49-F238E27FC236}">
                  <a16:creationId xmlns:a16="http://schemas.microsoft.com/office/drawing/2014/main" id="{DB924E7B-CEBE-4574-B9EB-AE64BCB8BDB4}"/>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7" name="Oval 46">
              <a:extLst>
                <a:ext uri="{FF2B5EF4-FFF2-40B4-BE49-F238E27FC236}">
                  <a16:creationId xmlns:a16="http://schemas.microsoft.com/office/drawing/2014/main" id="{F4C1F1A4-ACC5-4156-86E9-A4BCB17CE418}"/>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8" name="Oval 47">
              <a:extLst>
                <a:ext uri="{FF2B5EF4-FFF2-40B4-BE49-F238E27FC236}">
                  <a16:creationId xmlns:a16="http://schemas.microsoft.com/office/drawing/2014/main" id="{683A856D-DB10-4820-894A-72E46CF8C20A}"/>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9" name="Oval 48">
              <a:extLst>
                <a:ext uri="{FF2B5EF4-FFF2-40B4-BE49-F238E27FC236}">
                  <a16:creationId xmlns:a16="http://schemas.microsoft.com/office/drawing/2014/main" id="{341AF4D5-9AC2-4ACB-8122-882922D8E86B}"/>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0" name="Oval 49">
              <a:extLst>
                <a:ext uri="{FF2B5EF4-FFF2-40B4-BE49-F238E27FC236}">
                  <a16:creationId xmlns:a16="http://schemas.microsoft.com/office/drawing/2014/main" id="{882E69E3-B35F-45BA-92EE-1906934AE1BE}"/>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1" name="Oval 50">
              <a:extLst>
                <a:ext uri="{FF2B5EF4-FFF2-40B4-BE49-F238E27FC236}">
                  <a16:creationId xmlns:a16="http://schemas.microsoft.com/office/drawing/2014/main" id="{C3DAF7DE-8ACA-4A27-9AD6-9D7F590D38B4}"/>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2" name="Oval 51">
              <a:extLst>
                <a:ext uri="{FF2B5EF4-FFF2-40B4-BE49-F238E27FC236}">
                  <a16:creationId xmlns:a16="http://schemas.microsoft.com/office/drawing/2014/main" id="{ABF95D32-8067-4B59-941A-28C1C5941CA1}"/>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3" name="Oval 52">
              <a:extLst>
                <a:ext uri="{FF2B5EF4-FFF2-40B4-BE49-F238E27FC236}">
                  <a16:creationId xmlns:a16="http://schemas.microsoft.com/office/drawing/2014/main" id="{241A5BEF-2054-49F7-8055-CD0EECBA412D}"/>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54" name="Oval 53">
              <a:extLst>
                <a:ext uri="{FF2B5EF4-FFF2-40B4-BE49-F238E27FC236}">
                  <a16:creationId xmlns:a16="http://schemas.microsoft.com/office/drawing/2014/main" id="{70AF1FE8-05B1-449E-8BED-AE74190C6D68}"/>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
        <p:nvSpPr>
          <p:cNvPr id="55" name="Rectangle 54">
            <a:extLst>
              <a:ext uri="{FF2B5EF4-FFF2-40B4-BE49-F238E27FC236}">
                <a16:creationId xmlns:a16="http://schemas.microsoft.com/office/drawing/2014/main" id="{E629BF4D-C3C9-4EA0-A9DA-A3C310B7C443}"/>
              </a:ext>
            </a:extLst>
          </p:cNvPr>
          <p:cNvSpPr/>
          <p:nvPr/>
        </p:nvSpPr>
        <p:spPr>
          <a:xfrm>
            <a:off x="6825761" y="3337415"/>
            <a:ext cx="1105493" cy="190635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pSp>
        <p:nvGrpSpPr>
          <p:cNvPr id="56" name="Group 55">
            <a:extLst>
              <a:ext uri="{FF2B5EF4-FFF2-40B4-BE49-F238E27FC236}">
                <a16:creationId xmlns:a16="http://schemas.microsoft.com/office/drawing/2014/main" id="{96A1E27A-5ECB-4AE3-A276-7CB3EE186E07}"/>
              </a:ext>
            </a:extLst>
          </p:cNvPr>
          <p:cNvGrpSpPr/>
          <p:nvPr/>
        </p:nvGrpSpPr>
        <p:grpSpPr>
          <a:xfrm>
            <a:off x="7076876" y="3431516"/>
            <a:ext cx="572819" cy="536759"/>
            <a:chOff x="2058925" y="5851158"/>
            <a:chExt cx="298399" cy="304477"/>
          </a:xfrm>
          <a:solidFill>
            <a:schemeClr val="bg1"/>
          </a:solidFill>
        </p:grpSpPr>
        <p:sp>
          <p:nvSpPr>
            <p:cNvPr id="57" name="Oval 56">
              <a:extLst>
                <a:ext uri="{FF2B5EF4-FFF2-40B4-BE49-F238E27FC236}">
                  <a16:creationId xmlns:a16="http://schemas.microsoft.com/office/drawing/2014/main" id="{6DCF2315-2BFE-495B-B277-63325A34C18C}"/>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58" name="Straight Connector 57">
              <a:extLst>
                <a:ext uri="{FF2B5EF4-FFF2-40B4-BE49-F238E27FC236}">
                  <a16:creationId xmlns:a16="http://schemas.microsoft.com/office/drawing/2014/main" id="{DBDB58C8-0A7A-45F7-A5E4-96EAB03692EC}"/>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oup 58">
            <a:extLst>
              <a:ext uri="{FF2B5EF4-FFF2-40B4-BE49-F238E27FC236}">
                <a16:creationId xmlns:a16="http://schemas.microsoft.com/office/drawing/2014/main" id="{CDBFEF69-A769-41F5-9451-45C8D468AAF8}"/>
              </a:ext>
            </a:extLst>
          </p:cNvPr>
          <p:cNvGrpSpPr/>
          <p:nvPr/>
        </p:nvGrpSpPr>
        <p:grpSpPr>
          <a:xfrm>
            <a:off x="7076876" y="3972273"/>
            <a:ext cx="572819" cy="536759"/>
            <a:chOff x="2058925" y="5851158"/>
            <a:chExt cx="298399" cy="304477"/>
          </a:xfrm>
          <a:solidFill>
            <a:schemeClr val="bg1"/>
          </a:solidFill>
        </p:grpSpPr>
        <p:sp>
          <p:nvSpPr>
            <p:cNvPr id="60" name="Oval 59">
              <a:extLst>
                <a:ext uri="{FF2B5EF4-FFF2-40B4-BE49-F238E27FC236}">
                  <a16:creationId xmlns:a16="http://schemas.microsoft.com/office/drawing/2014/main" id="{0B04ED5F-ED60-4E59-965B-E94CA2874AAA}"/>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61" name="Straight Connector 60">
              <a:extLst>
                <a:ext uri="{FF2B5EF4-FFF2-40B4-BE49-F238E27FC236}">
                  <a16:creationId xmlns:a16="http://schemas.microsoft.com/office/drawing/2014/main" id="{21E410A3-E11F-4C8B-819C-521D92AAC87B}"/>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2" name="Group 61">
            <a:extLst>
              <a:ext uri="{FF2B5EF4-FFF2-40B4-BE49-F238E27FC236}">
                <a16:creationId xmlns:a16="http://schemas.microsoft.com/office/drawing/2014/main" id="{3CA7B2EA-1A6D-4982-B514-47D5EFFF4587}"/>
              </a:ext>
            </a:extLst>
          </p:cNvPr>
          <p:cNvGrpSpPr/>
          <p:nvPr/>
        </p:nvGrpSpPr>
        <p:grpSpPr>
          <a:xfrm>
            <a:off x="7076876" y="4569155"/>
            <a:ext cx="572819" cy="536759"/>
            <a:chOff x="2058925" y="5851158"/>
            <a:chExt cx="298399" cy="304477"/>
          </a:xfrm>
          <a:solidFill>
            <a:schemeClr val="bg1"/>
          </a:solidFill>
        </p:grpSpPr>
        <p:sp>
          <p:nvSpPr>
            <p:cNvPr id="63" name="Oval 62">
              <a:extLst>
                <a:ext uri="{FF2B5EF4-FFF2-40B4-BE49-F238E27FC236}">
                  <a16:creationId xmlns:a16="http://schemas.microsoft.com/office/drawing/2014/main" id="{D818DB8C-6C07-41EC-8E2C-ED10EB597303}"/>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64" name="Straight Connector 63">
              <a:extLst>
                <a:ext uri="{FF2B5EF4-FFF2-40B4-BE49-F238E27FC236}">
                  <a16:creationId xmlns:a16="http://schemas.microsoft.com/office/drawing/2014/main" id="{CD9CB473-3719-4B1B-9350-77BC25E82FEC}"/>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65" name="Table 64">
            <a:extLst>
              <a:ext uri="{FF2B5EF4-FFF2-40B4-BE49-F238E27FC236}">
                <a16:creationId xmlns:a16="http://schemas.microsoft.com/office/drawing/2014/main" id="{B1E18EED-F980-48DF-B58F-E721320F054F}"/>
              </a:ext>
            </a:extLst>
          </p:cNvPr>
          <p:cNvGraphicFramePr>
            <a:graphicFrameLocks noGrp="1"/>
          </p:cNvGraphicFramePr>
          <p:nvPr>
            <p:extLst>
              <p:ext uri="{D42A27DB-BD31-4B8C-83A1-F6EECF244321}">
                <p14:modId xmlns:p14="http://schemas.microsoft.com/office/powerpoint/2010/main" val="888312629"/>
              </p:ext>
            </p:extLst>
          </p:nvPr>
        </p:nvGraphicFramePr>
        <p:xfrm>
          <a:off x="2939420" y="1904614"/>
          <a:ext cx="3265160" cy="653032"/>
        </p:xfrm>
        <a:graphic>
          <a:graphicData uri="http://schemas.openxmlformats.org/drawingml/2006/table">
            <a:tbl>
              <a:tblPr firstRow="1" bandRow="1">
                <a:tableStyleId>{2D5ABB26-0587-4C30-8999-92F81FD0307C}</a:tableStyleId>
              </a:tblPr>
              <a:tblGrid>
                <a:gridCol w="653032">
                  <a:extLst>
                    <a:ext uri="{9D8B030D-6E8A-4147-A177-3AD203B41FA5}">
                      <a16:colId xmlns:a16="http://schemas.microsoft.com/office/drawing/2014/main" val="2616474368"/>
                    </a:ext>
                  </a:extLst>
                </a:gridCol>
                <a:gridCol w="653032">
                  <a:extLst>
                    <a:ext uri="{9D8B030D-6E8A-4147-A177-3AD203B41FA5}">
                      <a16:colId xmlns:a16="http://schemas.microsoft.com/office/drawing/2014/main" val="1824261890"/>
                    </a:ext>
                  </a:extLst>
                </a:gridCol>
                <a:gridCol w="653032">
                  <a:extLst>
                    <a:ext uri="{9D8B030D-6E8A-4147-A177-3AD203B41FA5}">
                      <a16:colId xmlns:a16="http://schemas.microsoft.com/office/drawing/2014/main" val="2187352408"/>
                    </a:ext>
                  </a:extLst>
                </a:gridCol>
                <a:gridCol w="653032">
                  <a:extLst>
                    <a:ext uri="{9D8B030D-6E8A-4147-A177-3AD203B41FA5}">
                      <a16:colId xmlns:a16="http://schemas.microsoft.com/office/drawing/2014/main" val="153879296"/>
                    </a:ext>
                  </a:extLst>
                </a:gridCol>
                <a:gridCol w="653032">
                  <a:extLst>
                    <a:ext uri="{9D8B030D-6E8A-4147-A177-3AD203B41FA5}">
                      <a16:colId xmlns:a16="http://schemas.microsoft.com/office/drawing/2014/main" val="2550251620"/>
                    </a:ext>
                  </a:extLst>
                </a:gridCol>
              </a:tblGrid>
              <a:tr h="653032">
                <a:tc>
                  <a:txBody>
                    <a:bodyPr/>
                    <a:lstStyle/>
                    <a:p>
                      <a:pPr algn="ctr"/>
                      <a:r>
                        <a:rPr lang="en-GB" sz="3300" b="1" dirty="0">
                          <a:latin typeface="Century Gothic" panose="020B0502020202020204" pitchFamily="34" charset="0"/>
                        </a:rPr>
                        <a:t>72</a:t>
                      </a:r>
                    </a:p>
                  </a:txBody>
                  <a:tcPr marL="0" marR="0" marT="0" marB="0" anchor="ctr"/>
                </a:tc>
                <a:tc>
                  <a:txBody>
                    <a:bodyPr/>
                    <a:lstStyle/>
                    <a:p>
                      <a:pPr algn="ctr"/>
                      <a:r>
                        <a:rPr lang="en-GB" sz="3300" b="1" dirty="0">
                          <a:latin typeface="Century Gothic" panose="020B0502020202020204" pitchFamily="34" charset="0"/>
                        </a:rPr>
                        <a:t>÷</a:t>
                      </a:r>
                    </a:p>
                  </a:txBody>
                  <a:tcPr marL="0" marR="0" marT="0" marB="0" anchor="ctr"/>
                </a:tc>
                <a:tc>
                  <a:txBody>
                    <a:bodyPr/>
                    <a:lstStyle/>
                    <a:p>
                      <a:pPr algn="ctr"/>
                      <a:r>
                        <a:rPr lang="en-GB" sz="3300" b="1" dirty="0">
                          <a:latin typeface="Century Gothic" panose="020B0502020202020204" pitchFamily="34" charset="0"/>
                        </a:rPr>
                        <a:t>4</a:t>
                      </a:r>
                    </a:p>
                  </a:txBody>
                  <a:tcPr marL="0" marR="0" marT="0" marB="0" anchor="ctr"/>
                </a:tc>
                <a:tc>
                  <a:txBody>
                    <a:bodyPr/>
                    <a:lstStyle/>
                    <a:p>
                      <a:pPr algn="ctr"/>
                      <a:r>
                        <a:rPr lang="en-GB" sz="3300" b="1" dirty="0">
                          <a:latin typeface="Century Gothic" panose="020B0502020202020204" pitchFamily="34" charset="0"/>
                        </a:rPr>
                        <a:t>=</a:t>
                      </a:r>
                    </a:p>
                  </a:txBody>
                  <a:tcPr marL="0" marR="0" marT="0" marB="0" anchor="ctr">
                    <a:lnR w="28575" cap="flat" cmpd="sng" algn="ctr">
                      <a:solidFill>
                        <a:schemeClr val="tx1"/>
                      </a:solidFill>
                      <a:prstDash val="solid"/>
                      <a:round/>
                      <a:headEnd type="none" w="med" len="med"/>
                      <a:tailEnd type="none" w="med" len="med"/>
                    </a:lnR>
                  </a:tcPr>
                </a:tc>
                <a:tc>
                  <a:txBody>
                    <a:bodyPr/>
                    <a:lstStyle/>
                    <a:p>
                      <a:pPr algn="ctr"/>
                      <a:r>
                        <a:rPr lang="en-GB" sz="3300" b="1" dirty="0">
                          <a:solidFill>
                            <a:srgbClr val="FF0000"/>
                          </a:solidFill>
                          <a:latin typeface="Century Gothic" panose="020B0502020202020204" pitchFamily="34" charset="0"/>
                        </a:rPr>
                        <a:t>18</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4044053"/>
                  </a:ext>
                </a:extLst>
              </a:tr>
            </a:tbl>
          </a:graphicData>
        </a:graphic>
      </p:graphicFrame>
    </p:spTree>
    <p:extLst>
      <p:ext uri="{BB962C8B-B14F-4D97-AF65-F5344CB8AC3E}">
        <p14:creationId xmlns:p14="http://schemas.microsoft.com/office/powerpoint/2010/main" val="646479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part-whole model.</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43" name="Group 42">
            <a:extLst>
              <a:ext uri="{FF2B5EF4-FFF2-40B4-BE49-F238E27FC236}">
                <a16:creationId xmlns:a16="http://schemas.microsoft.com/office/drawing/2014/main" id="{31B01E74-7092-4568-82EA-BC7E4F503F16}"/>
              </a:ext>
            </a:extLst>
          </p:cNvPr>
          <p:cNvGrpSpPr/>
          <p:nvPr/>
        </p:nvGrpSpPr>
        <p:grpSpPr>
          <a:xfrm>
            <a:off x="5711978" y="2241127"/>
            <a:ext cx="2656691" cy="2619501"/>
            <a:chOff x="5987282" y="2241127"/>
            <a:chExt cx="2656691" cy="2619501"/>
          </a:xfrm>
        </p:grpSpPr>
        <p:grpSp>
          <p:nvGrpSpPr>
            <p:cNvPr id="9" name="Group 8">
              <a:extLst>
                <a:ext uri="{FF2B5EF4-FFF2-40B4-BE49-F238E27FC236}">
                  <a16:creationId xmlns:a16="http://schemas.microsoft.com/office/drawing/2014/main" id="{4A059C58-5B42-4018-9540-6A5B798DBB3A}"/>
                </a:ext>
              </a:extLst>
            </p:cNvPr>
            <p:cNvGrpSpPr/>
            <p:nvPr/>
          </p:nvGrpSpPr>
          <p:grpSpPr>
            <a:xfrm>
              <a:off x="8103973" y="2241127"/>
              <a:ext cx="540000" cy="2619501"/>
              <a:chOff x="8095390" y="2659718"/>
              <a:chExt cx="540000" cy="2619501"/>
            </a:xfrm>
          </p:grpSpPr>
          <p:sp>
            <p:nvSpPr>
              <p:cNvPr id="31" name="Oval 30">
                <a:extLst>
                  <a:ext uri="{FF2B5EF4-FFF2-40B4-BE49-F238E27FC236}">
                    <a16:creationId xmlns:a16="http://schemas.microsoft.com/office/drawing/2014/main" id="{E99138DC-5E61-4391-BD3D-78BB76F795D6}"/>
                  </a:ext>
                </a:extLst>
              </p:cNvPr>
              <p:cNvSpPr/>
              <p:nvPr/>
            </p:nvSpPr>
            <p:spPr>
              <a:xfrm>
                <a:off x="8095390" y="4046052"/>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32" name="Oval 31">
                <a:extLst>
                  <a:ext uri="{FF2B5EF4-FFF2-40B4-BE49-F238E27FC236}">
                    <a16:creationId xmlns:a16="http://schemas.microsoft.com/office/drawing/2014/main" id="{EFDDAF0E-8455-4222-8EDD-CDA64555E0CB}"/>
                  </a:ext>
                </a:extLst>
              </p:cNvPr>
              <p:cNvSpPr/>
              <p:nvPr/>
            </p:nvSpPr>
            <p:spPr>
              <a:xfrm>
                <a:off x="8095390" y="4739219"/>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33" name="Oval 32">
                <a:extLst>
                  <a:ext uri="{FF2B5EF4-FFF2-40B4-BE49-F238E27FC236}">
                    <a16:creationId xmlns:a16="http://schemas.microsoft.com/office/drawing/2014/main" id="{518EC1AB-6C6B-4A4A-887C-61DEB9D0DC52}"/>
                  </a:ext>
                </a:extLst>
              </p:cNvPr>
              <p:cNvSpPr/>
              <p:nvPr/>
            </p:nvSpPr>
            <p:spPr>
              <a:xfrm>
                <a:off x="8095390" y="2659718"/>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34" name="Oval 33">
                <a:extLst>
                  <a:ext uri="{FF2B5EF4-FFF2-40B4-BE49-F238E27FC236}">
                    <a16:creationId xmlns:a16="http://schemas.microsoft.com/office/drawing/2014/main" id="{1803F0C4-BA05-4CA5-99C8-EB82099563FA}"/>
                  </a:ext>
                </a:extLst>
              </p:cNvPr>
              <p:cNvSpPr/>
              <p:nvPr/>
            </p:nvSpPr>
            <p:spPr>
              <a:xfrm>
                <a:off x="8095390" y="3352885"/>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F2850C36-95BA-4A08-BBF0-E076CD555440}"/>
                </a:ext>
              </a:extLst>
            </p:cNvPr>
            <p:cNvGrpSpPr/>
            <p:nvPr/>
          </p:nvGrpSpPr>
          <p:grpSpPr>
            <a:xfrm>
              <a:off x="5987282" y="2325584"/>
              <a:ext cx="540000" cy="2535044"/>
              <a:chOff x="5395181" y="1352682"/>
              <a:chExt cx="540000" cy="2535044"/>
            </a:xfrm>
          </p:grpSpPr>
          <p:sp>
            <p:nvSpPr>
              <p:cNvPr id="26" name="Oval 25">
                <a:extLst>
                  <a:ext uri="{FF2B5EF4-FFF2-40B4-BE49-F238E27FC236}">
                    <a16:creationId xmlns:a16="http://schemas.microsoft.com/office/drawing/2014/main" id="{D63FCA7C-9A46-4BDC-84E2-470EF9201D13}"/>
                  </a:ext>
                </a:extLst>
              </p:cNvPr>
              <p:cNvSpPr/>
              <p:nvPr/>
            </p:nvSpPr>
            <p:spPr>
              <a:xfrm>
                <a:off x="5395181" y="2682712"/>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27" name="Oval 26">
                <a:extLst>
                  <a:ext uri="{FF2B5EF4-FFF2-40B4-BE49-F238E27FC236}">
                    <a16:creationId xmlns:a16="http://schemas.microsoft.com/office/drawing/2014/main" id="{F660D5FB-F8FA-49E2-92F5-797B45CF488A}"/>
                  </a:ext>
                </a:extLst>
              </p:cNvPr>
              <p:cNvSpPr/>
              <p:nvPr/>
            </p:nvSpPr>
            <p:spPr>
              <a:xfrm>
                <a:off x="5395181" y="2017697"/>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35" name="Oval 34">
                <a:extLst>
                  <a:ext uri="{FF2B5EF4-FFF2-40B4-BE49-F238E27FC236}">
                    <a16:creationId xmlns:a16="http://schemas.microsoft.com/office/drawing/2014/main" id="{2B6D27B9-374B-4B87-AB91-83A959B28789}"/>
                  </a:ext>
                </a:extLst>
              </p:cNvPr>
              <p:cNvSpPr/>
              <p:nvPr/>
            </p:nvSpPr>
            <p:spPr>
              <a:xfrm>
                <a:off x="5395181" y="3347726"/>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36" name="Oval 35">
                <a:extLst>
                  <a:ext uri="{FF2B5EF4-FFF2-40B4-BE49-F238E27FC236}">
                    <a16:creationId xmlns:a16="http://schemas.microsoft.com/office/drawing/2014/main" id="{7C3F63ED-7B91-4EC5-B4D6-101D2FBC9839}"/>
                  </a:ext>
                </a:extLst>
              </p:cNvPr>
              <p:cNvSpPr/>
              <p:nvPr/>
            </p:nvSpPr>
            <p:spPr>
              <a:xfrm>
                <a:off x="5395181" y="1352682"/>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grpSp>
        <p:grpSp>
          <p:nvGrpSpPr>
            <p:cNvPr id="11" name="Group 10">
              <a:extLst>
                <a:ext uri="{FF2B5EF4-FFF2-40B4-BE49-F238E27FC236}">
                  <a16:creationId xmlns:a16="http://schemas.microsoft.com/office/drawing/2014/main" id="{047E2B79-B0A4-4BB4-9868-43A9A5F3F66C}"/>
                </a:ext>
              </a:extLst>
            </p:cNvPr>
            <p:cNvGrpSpPr/>
            <p:nvPr/>
          </p:nvGrpSpPr>
          <p:grpSpPr>
            <a:xfrm>
              <a:off x="6692846" y="2988738"/>
              <a:ext cx="540000" cy="1871890"/>
              <a:chOff x="5395181" y="4040029"/>
              <a:chExt cx="540000" cy="1871890"/>
            </a:xfrm>
          </p:grpSpPr>
          <p:sp>
            <p:nvSpPr>
              <p:cNvPr id="28" name="Oval 27">
                <a:extLst>
                  <a:ext uri="{FF2B5EF4-FFF2-40B4-BE49-F238E27FC236}">
                    <a16:creationId xmlns:a16="http://schemas.microsoft.com/office/drawing/2014/main" id="{A4C6A046-E932-4275-9746-1D7F149264A8}"/>
                  </a:ext>
                </a:extLst>
              </p:cNvPr>
              <p:cNvSpPr/>
              <p:nvPr/>
            </p:nvSpPr>
            <p:spPr>
              <a:xfrm>
                <a:off x="5395181" y="5371919"/>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29" name="Oval 28">
                <a:extLst>
                  <a:ext uri="{FF2B5EF4-FFF2-40B4-BE49-F238E27FC236}">
                    <a16:creationId xmlns:a16="http://schemas.microsoft.com/office/drawing/2014/main" id="{BA1CB4DA-9E48-491C-BD74-9EEF729DEF4D}"/>
                  </a:ext>
                </a:extLst>
              </p:cNvPr>
              <p:cNvSpPr/>
              <p:nvPr/>
            </p:nvSpPr>
            <p:spPr>
              <a:xfrm>
                <a:off x="5395181" y="4705974"/>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37" name="Oval 36">
                <a:extLst>
                  <a:ext uri="{FF2B5EF4-FFF2-40B4-BE49-F238E27FC236}">
                    <a16:creationId xmlns:a16="http://schemas.microsoft.com/office/drawing/2014/main" id="{1CB7E284-92CA-4AFA-9E32-AED4FB3005AC}"/>
                  </a:ext>
                </a:extLst>
              </p:cNvPr>
              <p:cNvSpPr/>
              <p:nvPr/>
            </p:nvSpPr>
            <p:spPr>
              <a:xfrm>
                <a:off x="5395181" y="4040029"/>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grpSp>
        <p:grpSp>
          <p:nvGrpSpPr>
            <p:cNvPr id="38" name="Group 37">
              <a:extLst>
                <a:ext uri="{FF2B5EF4-FFF2-40B4-BE49-F238E27FC236}">
                  <a16:creationId xmlns:a16="http://schemas.microsoft.com/office/drawing/2014/main" id="{7A80B03A-DD3E-471D-A1DC-40013D3769CF}"/>
                </a:ext>
              </a:extLst>
            </p:cNvPr>
            <p:cNvGrpSpPr/>
            <p:nvPr/>
          </p:nvGrpSpPr>
          <p:grpSpPr>
            <a:xfrm>
              <a:off x="7398410" y="2241127"/>
              <a:ext cx="540000" cy="2619501"/>
              <a:chOff x="8095390" y="2659718"/>
              <a:chExt cx="540000" cy="2619501"/>
            </a:xfrm>
          </p:grpSpPr>
          <p:sp>
            <p:nvSpPr>
              <p:cNvPr id="39" name="Oval 38">
                <a:extLst>
                  <a:ext uri="{FF2B5EF4-FFF2-40B4-BE49-F238E27FC236}">
                    <a16:creationId xmlns:a16="http://schemas.microsoft.com/office/drawing/2014/main" id="{8A4367F2-E06C-4BE6-9207-D714C50DACB0}"/>
                  </a:ext>
                </a:extLst>
              </p:cNvPr>
              <p:cNvSpPr/>
              <p:nvPr/>
            </p:nvSpPr>
            <p:spPr>
              <a:xfrm>
                <a:off x="8095390" y="4046052"/>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40" name="Oval 39">
                <a:extLst>
                  <a:ext uri="{FF2B5EF4-FFF2-40B4-BE49-F238E27FC236}">
                    <a16:creationId xmlns:a16="http://schemas.microsoft.com/office/drawing/2014/main" id="{94B8F8FB-E05F-4A97-B0B8-73DF27FB7AAF}"/>
                  </a:ext>
                </a:extLst>
              </p:cNvPr>
              <p:cNvSpPr/>
              <p:nvPr/>
            </p:nvSpPr>
            <p:spPr>
              <a:xfrm>
                <a:off x="8095390" y="4739219"/>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41" name="Oval 40">
                <a:extLst>
                  <a:ext uri="{FF2B5EF4-FFF2-40B4-BE49-F238E27FC236}">
                    <a16:creationId xmlns:a16="http://schemas.microsoft.com/office/drawing/2014/main" id="{AA28DC6F-6588-4CD3-92D8-A91D725A146A}"/>
                  </a:ext>
                </a:extLst>
              </p:cNvPr>
              <p:cNvSpPr/>
              <p:nvPr/>
            </p:nvSpPr>
            <p:spPr>
              <a:xfrm>
                <a:off x="8095390" y="2659718"/>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42" name="Oval 41">
                <a:extLst>
                  <a:ext uri="{FF2B5EF4-FFF2-40B4-BE49-F238E27FC236}">
                    <a16:creationId xmlns:a16="http://schemas.microsoft.com/office/drawing/2014/main" id="{4332AF23-6AB7-48F8-8544-E962EDB65EC4}"/>
                  </a:ext>
                </a:extLst>
              </p:cNvPr>
              <p:cNvSpPr/>
              <p:nvPr/>
            </p:nvSpPr>
            <p:spPr>
              <a:xfrm>
                <a:off x="8095390" y="3352885"/>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grpSp>
      </p:grpSp>
      <p:grpSp>
        <p:nvGrpSpPr>
          <p:cNvPr id="50" name="Group 49">
            <a:extLst>
              <a:ext uri="{FF2B5EF4-FFF2-40B4-BE49-F238E27FC236}">
                <a16:creationId xmlns:a16="http://schemas.microsoft.com/office/drawing/2014/main" id="{EA55BD85-4661-44D8-AFF1-9310C752FABF}"/>
              </a:ext>
            </a:extLst>
          </p:cNvPr>
          <p:cNvGrpSpPr/>
          <p:nvPr/>
        </p:nvGrpSpPr>
        <p:grpSpPr>
          <a:xfrm>
            <a:off x="1066800" y="1709430"/>
            <a:ext cx="4169475" cy="3439141"/>
            <a:chOff x="1066800" y="1709430"/>
            <a:chExt cx="4169475" cy="3439141"/>
          </a:xfrm>
        </p:grpSpPr>
        <p:sp>
          <p:nvSpPr>
            <p:cNvPr id="51" name="Oval 50">
              <a:extLst>
                <a:ext uri="{FF2B5EF4-FFF2-40B4-BE49-F238E27FC236}">
                  <a16:creationId xmlns:a16="http://schemas.microsoft.com/office/drawing/2014/main" id="{07D3686F-FFD1-4AF6-87F1-94420F3960DC}"/>
                </a:ext>
              </a:extLst>
            </p:cNvPr>
            <p:cNvSpPr>
              <a:spLocks noChangeAspect="1"/>
            </p:cNvSpPr>
            <p:nvPr/>
          </p:nvSpPr>
          <p:spPr>
            <a:xfrm>
              <a:off x="2447925" y="1709430"/>
              <a:ext cx="1512000" cy="1512000"/>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78 ÷ 6 = </a:t>
              </a:r>
              <a:r>
                <a:rPr lang="en-US" sz="2400" b="1" dirty="0">
                  <a:solidFill>
                    <a:schemeClr val="bg1"/>
                  </a:solidFill>
                  <a:latin typeface="Century Gothic" panose="020B0502020202020204" pitchFamily="34" charset="0"/>
                </a:rPr>
                <a:t>13 </a:t>
              </a:r>
              <a:endParaRPr lang="en-GB" sz="2400" b="1" dirty="0">
                <a:solidFill>
                  <a:schemeClr val="bg1"/>
                </a:solidFill>
                <a:latin typeface="Century Gothic" panose="020B0502020202020204" pitchFamily="34" charset="0"/>
              </a:endParaRPr>
            </a:p>
          </p:txBody>
        </p:sp>
        <p:sp>
          <p:nvSpPr>
            <p:cNvPr id="52" name="Oval 51">
              <a:extLst>
                <a:ext uri="{FF2B5EF4-FFF2-40B4-BE49-F238E27FC236}">
                  <a16:creationId xmlns:a16="http://schemas.microsoft.com/office/drawing/2014/main" id="{7A830FCA-AB88-41B8-A6CD-EC3E932B30BD}"/>
                </a:ext>
              </a:extLst>
            </p:cNvPr>
            <p:cNvSpPr>
              <a:spLocks noChangeAspect="1"/>
            </p:cNvSpPr>
            <p:nvPr/>
          </p:nvSpPr>
          <p:spPr>
            <a:xfrm>
              <a:off x="1066800" y="3636571"/>
              <a:ext cx="1512000" cy="1512000"/>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60 ÷ 6 = </a:t>
              </a:r>
              <a:r>
                <a:rPr lang="en-US" sz="2400" b="1" dirty="0">
                  <a:solidFill>
                    <a:schemeClr val="bg1"/>
                  </a:solidFill>
                  <a:latin typeface="Century Gothic" panose="020B0502020202020204" pitchFamily="34" charset="0"/>
                </a:rPr>
                <a:t>10</a:t>
              </a:r>
              <a:endParaRPr lang="en-GB" sz="2400" b="1" dirty="0">
                <a:solidFill>
                  <a:schemeClr val="bg1"/>
                </a:solidFill>
                <a:latin typeface="Century Gothic" panose="020B0502020202020204" pitchFamily="34" charset="0"/>
              </a:endParaRPr>
            </a:p>
            <a:p>
              <a:pPr algn="ctr"/>
              <a:endParaRPr lang="en-GB" dirty="0"/>
            </a:p>
          </p:txBody>
        </p:sp>
        <p:sp>
          <p:nvSpPr>
            <p:cNvPr id="53" name="Oval 52">
              <a:extLst>
                <a:ext uri="{FF2B5EF4-FFF2-40B4-BE49-F238E27FC236}">
                  <a16:creationId xmlns:a16="http://schemas.microsoft.com/office/drawing/2014/main" id="{7F2F8153-3A32-4C54-BD5E-47E858D698DE}"/>
                </a:ext>
              </a:extLst>
            </p:cNvPr>
            <p:cNvSpPr>
              <a:spLocks noChangeAspect="1"/>
            </p:cNvSpPr>
            <p:nvPr/>
          </p:nvSpPr>
          <p:spPr>
            <a:xfrm>
              <a:off x="3724275" y="3636571"/>
              <a:ext cx="1512000" cy="1512000"/>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18 ÷ 6 = </a:t>
              </a:r>
              <a:r>
                <a:rPr lang="en-US" sz="2400" b="1" dirty="0">
                  <a:solidFill>
                    <a:schemeClr val="bg1"/>
                  </a:solidFill>
                  <a:latin typeface="Century Gothic" panose="020B0502020202020204" pitchFamily="34" charset="0"/>
                </a:rPr>
                <a:t>3</a:t>
              </a:r>
              <a:endParaRPr lang="en-GB" sz="2400" b="1" dirty="0">
                <a:solidFill>
                  <a:schemeClr val="bg1"/>
                </a:solidFill>
                <a:latin typeface="Century Gothic" panose="020B0502020202020204" pitchFamily="34" charset="0"/>
              </a:endParaRPr>
            </a:p>
          </p:txBody>
        </p:sp>
        <p:cxnSp>
          <p:nvCxnSpPr>
            <p:cNvPr id="54" name="Straight Connector 53">
              <a:extLst>
                <a:ext uri="{FF2B5EF4-FFF2-40B4-BE49-F238E27FC236}">
                  <a16:creationId xmlns:a16="http://schemas.microsoft.com/office/drawing/2014/main" id="{FD3A2D0C-6864-4FF3-91D8-2F01275C093B}"/>
                </a:ext>
              </a:extLst>
            </p:cNvPr>
            <p:cNvCxnSpPr>
              <a:stCxn id="51" idx="5"/>
              <a:endCxn id="53" idx="0"/>
            </p:cNvCxnSpPr>
            <p:nvPr/>
          </p:nvCxnSpPr>
          <p:spPr>
            <a:xfrm>
              <a:off x="3738498" y="3000003"/>
              <a:ext cx="741777" cy="636568"/>
            </a:xfrm>
            <a:prstGeom prst="line">
              <a:avLst/>
            </a:prstGeom>
            <a:ln w="19050"/>
          </p:spPr>
          <p:style>
            <a:lnRef idx="1">
              <a:schemeClr val="dk1"/>
            </a:lnRef>
            <a:fillRef idx="0">
              <a:schemeClr val="dk1"/>
            </a:fillRef>
            <a:effectRef idx="0">
              <a:schemeClr val="dk1"/>
            </a:effectRef>
            <a:fontRef idx="minor">
              <a:schemeClr val="tx1"/>
            </a:fontRef>
          </p:style>
        </p:cxnSp>
        <p:cxnSp>
          <p:nvCxnSpPr>
            <p:cNvPr id="55" name="Straight Connector 54">
              <a:extLst>
                <a:ext uri="{FF2B5EF4-FFF2-40B4-BE49-F238E27FC236}">
                  <a16:creationId xmlns:a16="http://schemas.microsoft.com/office/drawing/2014/main" id="{58FEAD77-0BCF-4DDA-8A89-1EACFA1B8971}"/>
                </a:ext>
              </a:extLst>
            </p:cNvPr>
            <p:cNvCxnSpPr>
              <a:stCxn id="51" idx="3"/>
              <a:endCxn id="52" idx="0"/>
            </p:cNvCxnSpPr>
            <p:nvPr/>
          </p:nvCxnSpPr>
          <p:spPr>
            <a:xfrm flipH="1">
              <a:off x="1822800" y="3000003"/>
              <a:ext cx="846552" cy="636568"/>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934953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part-whole model.</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3" name="Group 2">
            <a:extLst>
              <a:ext uri="{FF2B5EF4-FFF2-40B4-BE49-F238E27FC236}">
                <a16:creationId xmlns:a16="http://schemas.microsoft.com/office/drawing/2014/main" id="{9E001768-70D4-471F-9126-B161C0D4BD03}"/>
              </a:ext>
            </a:extLst>
          </p:cNvPr>
          <p:cNvGrpSpPr/>
          <p:nvPr/>
        </p:nvGrpSpPr>
        <p:grpSpPr>
          <a:xfrm>
            <a:off x="1066800" y="1709430"/>
            <a:ext cx="4169475" cy="3439141"/>
            <a:chOff x="1066800" y="1709430"/>
            <a:chExt cx="4169475" cy="3439141"/>
          </a:xfrm>
        </p:grpSpPr>
        <p:sp>
          <p:nvSpPr>
            <p:cNvPr id="2" name="Oval 1">
              <a:extLst>
                <a:ext uri="{FF2B5EF4-FFF2-40B4-BE49-F238E27FC236}">
                  <a16:creationId xmlns:a16="http://schemas.microsoft.com/office/drawing/2014/main" id="{900FBEB0-EEFF-4E0E-BE70-EE0EC7028C2B}"/>
                </a:ext>
              </a:extLst>
            </p:cNvPr>
            <p:cNvSpPr>
              <a:spLocks noChangeAspect="1"/>
            </p:cNvSpPr>
            <p:nvPr/>
          </p:nvSpPr>
          <p:spPr>
            <a:xfrm>
              <a:off x="2447925" y="1709430"/>
              <a:ext cx="1512000" cy="1512000"/>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78 ÷ 6 = </a:t>
              </a:r>
              <a:r>
                <a:rPr lang="en-US" sz="2400" b="1" dirty="0">
                  <a:solidFill>
                    <a:srgbClr val="FF0000"/>
                  </a:solidFill>
                  <a:latin typeface="Century Gothic" panose="020B0502020202020204" pitchFamily="34" charset="0"/>
                </a:rPr>
                <a:t>13</a:t>
              </a:r>
              <a:r>
                <a:rPr lang="en-US" sz="2400" b="1" dirty="0">
                  <a:latin typeface="Century Gothic" panose="020B0502020202020204" pitchFamily="34" charset="0"/>
                </a:rPr>
                <a:t> </a:t>
              </a:r>
              <a:endParaRPr lang="en-GB" sz="2400" b="1" dirty="0">
                <a:latin typeface="Century Gothic" panose="020B0502020202020204" pitchFamily="34" charset="0"/>
              </a:endParaRPr>
            </a:p>
          </p:txBody>
        </p:sp>
        <p:sp>
          <p:nvSpPr>
            <p:cNvPr id="23" name="Oval 22">
              <a:extLst>
                <a:ext uri="{FF2B5EF4-FFF2-40B4-BE49-F238E27FC236}">
                  <a16:creationId xmlns:a16="http://schemas.microsoft.com/office/drawing/2014/main" id="{DCA83BD6-2BFD-48C5-B967-216195FA1166}"/>
                </a:ext>
              </a:extLst>
            </p:cNvPr>
            <p:cNvSpPr>
              <a:spLocks noChangeAspect="1"/>
            </p:cNvSpPr>
            <p:nvPr/>
          </p:nvSpPr>
          <p:spPr>
            <a:xfrm>
              <a:off x="1066800" y="3636571"/>
              <a:ext cx="1512000" cy="1512000"/>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60 ÷ 6 = </a:t>
              </a:r>
              <a:r>
                <a:rPr lang="en-US" sz="2400" b="1" dirty="0">
                  <a:solidFill>
                    <a:srgbClr val="FF0000"/>
                  </a:solidFill>
                  <a:latin typeface="Century Gothic" panose="020B0502020202020204" pitchFamily="34" charset="0"/>
                </a:rPr>
                <a:t>10</a:t>
              </a:r>
              <a:endParaRPr lang="en-GB" sz="2400" b="1" dirty="0">
                <a:latin typeface="Century Gothic" panose="020B0502020202020204" pitchFamily="34" charset="0"/>
              </a:endParaRPr>
            </a:p>
            <a:p>
              <a:pPr algn="ctr"/>
              <a:endParaRPr lang="en-GB" dirty="0"/>
            </a:p>
          </p:txBody>
        </p:sp>
        <p:sp>
          <p:nvSpPr>
            <p:cNvPr id="24" name="Oval 23">
              <a:extLst>
                <a:ext uri="{FF2B5EF4-FFF2-40B4-BE49-F238E27FC236}">
                  <a16:creationId xmlns:a16="http://schemas.microsoft.com/office/drawing/2014/main" id="{8428BCC2-B9D2-4282-9C0A-C6AEAF0FC50F}"/>
                </a:ext>
              </a:extLst>
            </p:cNvPr>
            <p:cNvSpPr>
              <a:spLocks noChangeAspect="1"/>
            </p:cNvSpPr>
            <p:nvPr/>
          </p:nvSpPr>
          <p:spPr>
            <a:xfrm>
              <a:off x="3724275" y="3636571"/>
              <a:ext cx="1512000" cy="1512000"/>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18 ÷ 6 = </a:t>
              </a:r>
              <a:r>
                <a:rPr lang="en-US" sz="2400" b="1" dirty="0">
                  <a:solidFill>
                    <a:srgbClr val="FF0000"/>
                  </a:solidFill>
                  <a:latin typeface="Century Gothic" panose="020B0502020202020204" pitchFamily="34" charset="0"/>
                </a:rPr>
                <a:t>3</a:t>
              </a:r>
              <a:endParaRPr lang="en-GB" sz="2400" b="1" dirty="0">
                <a:latin typeface="Century Gothic" panose="020B0502020202020204" pitchFamily="34" charset="0"/>
              </a:endParaRPr>
            </a:p>
          </p:txBody>
        </p:sp>
        <p:cxnSp>
          <p:nvCxnSpPr>
            <p:cNvPr id="4" name="Straight Connector 3">
              <a:extLst>
                <a:ext uri="{FF2B5EF4-FFF2-40B4-BE49-F238E27FC236}">
                  <a16:creationId xmlns:a16="http://schemas.microsoft.com/office/drawing/2014/main" id="{F09D27E7-ADE4-47F1-BFB8-E36A35E599D6}"/>
                </a:ext>
              </a:extLst>
            </p:cNvPr>
            <p:cNvCxnSpPr>
              <a:stCxn id="2" idx="5"/>
              <a:endCxn id="24" idx="0"/>
            </p:cNvCxnSpPr>
            <p:nvPr/>
          </p:nvCxnSpPr>
          <p:spPr>
            <a:xfrm>
              <a:off x="3738498" y="3000003"/>
              <a:ext cx="741777" cy="636568"/>
            </a:xfrm>
            <a:prstGeom prst="line">
              <a:avLst/>
            </a:prstGeom>
            <a:ln w="1905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164E9F6B-0CFE-4341-BB44-83471F2926C0}"/>
                </a:ext>
              </a:extLst>
            </p:cNvPr>
            <p:cNvCxnSpPr>
              <a:stCxn id="2" idx="3"/>
              <a:endCxn id="23" idx="0"/>
            </p:cNvCxnSpPr>
            <p:nvPr/>
          </p:nvCxnSpPr>
          <p:spPr>
            <a:xfrm flipH="1">
              <a:off x="1822800" y="3000003"/>
              <a:ext cx="846552" cy="636568"/>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grpSp>
      <p:grpSp>
        <p:nvGrpSpPr>
          <p:cNvPr id="43" name="Group 42">
            <a:extLst>
              <a:ext uri="{FF2B5EF4-FFF2-40B4-BE49-F238E27FC236}">
                <a16:creationId xmlns:a16="http://schemas.microsoft.com/office/drawing/2014/main" id="{31B01E74-7092-4568-82EA-BC7E4F503F16}"/>
              </a:ext>
            </a:extLst>
          </p:cNvPr>
          <p:cNvGrpSpPr/>
          <p:nvPr/>
        </p:nvGrpSpPr>
        <p:grpSpPr>
          <a:xfrm>
            <a:off x="5711978" y="2241127"/>
            <a:ext cx="2656691" cy="2619501"/>
            <a:chOff x="5987282" y="2241127"/>
            <a:chExt cx="2656691" cy="2619501"/>
          </a:xfrm>
        </p:grpSpPr>
        <p:grpSp>
          <p:nvGrpSpPr>
            <p:cNvPr id="9" name="Group 8">
              <a:extLst>
                <a:ext uri="{FF2B5EF4-FFF2-40B4-BE49-F238E27FC236}">
                  <a16:creationId xmlns:a16="http://schemas.microsoft.com/office/drawing/2014/main" id="{4A059C58-5B42-4018-9540-6A5B798DBB3A}"/>
                </a:ext>
              </a:extLst>
            </p:cNvPr>
            <p:cNvGrpSpPr/>
            <p:nvPr/>
          </p:nvGrpSpPr>
          <p:grpSpPr>
            <a:xfrm>
              <a:off x="8103973" y="2241127"/>
              <a:ext cx="540000" cy="2619501"/>
              <a:chOff x="8095390" y="2659718"/>
              <a:chExt cx="540000" cy="2619501"/>
            </a:xfrm>
          </p:grpSpPr>
          <p:sp>
            <p:nvSpPr>
              <p:cNvPr id="31" name="Oval 30">
                <a:extLst>
                  <a:ext uri="{FF2B5EF4-FFF2-40B4-BE49-F238E27FC236}">
                    <a16:creationId xmlns:a16="http://schemas.microsoft.com/office/drawing/2014/main" id="{E99138DC-5E61-4391-BD3D-78BB76F795D6}"/>
                  </a:ext>
                </a:extLst>
              </p:cNvPr>
              <p:cNvSpPr/>
              <p:nvPr/>
            </p:nvSpPr>
            <p:spPr>
              <a:xfrm>
                <a:off x="8095390" y="4046052"/>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32" name="Oval 31">
                <a:extLst>
                  <a:ext uri="{FF2B5EF4-FFF2-40B4-BE49-F238E27FC236}">
                    <a16:creationId xmlns:a16="http://schemas.microsoft.com/office/drawing/2014/main" id="{EFDDAF0E-8455-4222-8EDD-CDA64555E0CB}"/>
                  </a:ext>
                </a:extLst>
              </p:cNvPr>
              <p:cNvSpPr/>
              <p:nvPr/>
            </p:nvSpPr>
            <p:spPr>
              <a:xfrm>
                <a:off x="8095390" y="4739219"/>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33" name="Oval 32">
                <a:extLst>
                  <a:ext uri="{FF2B5EF4-FFF2-40B4-BE49-F238E27FC236}">
                    <a16:creationId xmlns:a16="http://schemas.microsoft.com/office/drawing/2014/main" id="{518EC1AB-6C6B-4A4A-887C-61DEB9D0DC52}"/>
                  </a:ext>
                </a:extLst>
              </p:cNvPr>
              <p:cNvSpPr/>
              <p:nvPr/>
            </p:nvSpPr>
            <p:spPr>
              <a:xfrm>
                <a:off x="8095390" y="2659718"/>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34" name="Oval 33">
                <a:extLst>
                  <a:ext uri="{FF2B5EF4-FFF2-40B4-BE49-F238E27FC236}">
                    <a16:creationId xmlns:a16="http://schemas.microsoft.com/office/drawing/2014/main" id="{1803F0C4-BA05-4CA5-99C8-EB82099563FA}"/>
                  </a:ext>
                </a:extLst>
              </p:cNvPr>
              <p:cNvSpPr/>
              <p:nvPr/>
            </p:nvSpPr>
            <p:spPr>
              <a:xfrm>
                <a:off x="8095390" y="3352885"/>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F2850C36-95BA-4A08-BBF0-E076CD555440}"/>
                </a:ext>
              </a:extLst>
            </p:cNvPr>
            <p:cNvGrpSpPr/>
            <p:nvPr/>
          </p:nvGrpSpPr>
          <p:grpSpPr>
            <a:xfrm>
              <a:off x="5987282" y="2325584"/>
              <a:ext cx="540000" cy="2535044"/>
              <a:chOff x="5395181" y="1352682"/>
              <a:chExt cx="540000" cy="2535044"/>
            </a:xfrm>
          </p:grpSpPr>
          <p:sp>
            <p:nvSpPr>
              <p:cNvPr id="26" name="Oval 25">
                <a:extLst>
                  <a:ext uri="{FF2B5EF4-FFF2-40B4-BE49-F238E27FC236}">
                    <a16:creationId xmlns:a16="http://schemas.microsoft.com/office/drawing/2014/main" id="{D63FCA7C-9A46-4BDC-84E2-470EF9201D13}"/>
                  </a:ext>
                </a:extLst>
              </p:cNvPr>
              <p:cNvSpPr/>
              <p:nvPr/>
            </p:nvSpPr>
            <p:spPr>
              <a:xfrm>
                <a:off x="5395181" y="2682712"/>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27" name="Oval 26">
                <a:extLst>
                  <a:ext uri="{FF2B5EF4-FFF2-40B4-BE49-F238E27FC236}">
                    <a16:creationId xmlns:a16="http://schemas.microsoft.com/office/drawing/2014/main" id="{F660D5FB-F8FA-49E2-92F5-797B45CF488A}"/>
                  </a:ext>
                </a:extLst>
              </p:cNvPr>
              <p:cNvSpPr/>
              <p:nvPr/>
            </p:nvSpPr>
            <p:spPr>
              <a:xfrm>
                <a:off x="5395181" y="2017697"/>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35" name="Oval 34">
                <a:extLst>
                  <a:ext uri="{FF2B5EF4-FFF2-40B4-BE49-F238E27FC236}">
                    <a16:creationId xmlns:a16="http://schemas.microsoft.com/office/drawing/2014/main" id="{2B6D27B9-374B-4B87-AB91-83A959B28789}"/>
                  </a:ext>
                </a:extLst>
              </p:cNvPr>
              <p:cNvSpPr/>
              <p:nvPr/>
            </p:nvSpPr>
            <p:spPr>
              <a:xfrm>
                <a:off x="5395181" y="3347726"/>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36" name="Oval 35">
                <a:extLst>
                  <a:ext uri="{FF2B5EF4-FFF2-40B4-BE49-F238E27FC236}">
                    <a16:creationId xmlns:a16="http://schemas.microsoft.com/office/drawing/2014/main" id="{7C3F63ED-7B91-4EC5-B4D6-101D2FBC9839}"/>
                  </a:ext>
                </a:extLst>
              </p:cNvPr>
              <p:cNvSpPr/>
              <p:nvPr/>
            </p:nvSpPr>
            <p:spPr>
              <a:xfrm>
                <a:off x="5395181" y="1352682"/>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grpSp>
        <p:grpSp>
          <p:nvGrpSpPr>
            <p:cNvPr id="11" name="Group 10">
              <a:extLst>
                <a:ext uri="{FF2B5EF4-FFF2-40B4-BE49-F238E27FC236}">
                  <a16:creationId xmlns:a16="http://schemas.microsoft.com/office/drawing/2014/main" id="{047E2B79-B0A4-4BB4-9868-43A9A5F3F66C}"/>
                </a:ext>
              </a:extLst>
            </p:cNvPr>
            <p:cNvGrpSpPr/>
            <p:nvPr/>
          </p:nvGrpSpPr>
          <p:grpSpPr>
            <a:xfrm>
              <a:off x="6692846" y="2988738"/>
              <a:ext cx="540000" cy="1871890"/>
              <a:chOff x="5395181" y="4040029"/>
              <a:chExt cx="540000" cy="1871890"/>
            </a:xfrm>
          </p:grpSpPr>
          <p:sp>
            <p:nvSpPr>
              <p:cNvPr id="28" name="Oval 27">
                <a:extLst>
                  <a:ext uri="{FF2B5EF4-FFF2-40B4-BE49-F238E27FC236}">
                    <a16:creationId xmlns:a16="http://schemas.microsoft.com/office/drawing/2014/main" id="{A4C6A046-E932-4275-9746-1D7F149264A8}"/>
                  </a:ext>
                </a:extLst>
              </p:cNvPr>
              <p:cNvSpPr/>
              <p:nvPr/>
            </p:nvSpPr>
            <p:spPr>
              <a:xfrm>
                <a:off x="5395181" y="5371919"/>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29" name="Oval 28">
                <a:extLst>
                  <a:ext uri="{FF2B5EF4-FFF2-40B4-BE49-F238E27FC236}">
                    <a16:creationId xmlns:a16="http://schemas.microsoft.com/office/drawing/2014/main" id="{BA1CB4DA-9E48-491C-BD74-9EEF729DEF4D}"/>
                  </a:ext>
                </a:extLst>
              </p:cNvPr>
              <p:cNvSpPr/>
              <p:nvPr/>
            </p:nvSpPr>
            <p:spPr>
              <a:xfrm>
                <a:off x="5395181" y="4705974"/>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sp>
            <p:nvSpPr>
              <p:cNvPr id="37" name="Oval 36">
                <a:extLst>
                  <a:ext uri="{FF2B5EF4-FFF2-40B4-BE49-F238E27FC236}">
                    <a16:creationId xmlns:a16="http://schemas.microsoft.com/office/drawing/2014/main" id="{1CB7E284-92CA-4AFA-9E32-AED4FB3005AC}"/>
                  </a:ext>
                </a:extLst>
              </p:cNvPr>
              <p:cNvSpPr/>
              <p:nvPr/>
            </p:nvSpPr>
            <p:spPr>
              <a:xfrm>
                <a:off x="5395181" y="4040029"/>
                <a:ext cx="540000" cy="540000"/>
              </a:xfrm>
              <a:prstGeom prst="ellipse">
                <a:avLst/>
              </a:prstGeom>
              <a:solidFill>
                <a:schemeClr val="accent5">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10</a:t>
                </a:r>
                <a:endParaRPr lang="en-GB" sz="1400" b="1" dirty="0">
                  <a:solidFill>
                    <a:schemeClr val="tx1"/>
                  </a:solidFill>
                  <a:latin typeface="Century Gothic" panose="020B0502020202020204" pitchFamily="34" charset="0"/>
                </a:endParaRPr>
              </a:p>
            </p:txBody>
          </p:sp>
        </p:grpSp>
        <p:grpSp>
          <p:nvGrpSpPr>
            <p:cNvPr id="38" name="Group 37">
              <a:extLst>
                <a:ext uri="{FF2B5EF4-FFF2-40B4-BE49-F238E27FC236}">
                  <a16:creationId xmlns:a16="http://schemas.microsoft.com/office/drawing/2014/main" id="{7A80B03A-DD3E-471D-A1DC-40013D3769CF}"/>
                </a:ext>
              </a:extLst>
            </p:cNvPr>
            <p:cNvGrpSpPr/>
            <p:nvPr/>
          </p:nvGrpSpPr>
          <p:grpSpPr>
            <a:xfrm>
              <a:off x="7398410" y="2241127"/>
              <a:ext cx="540000" cy="2619501"/>
              <a:chOff x="8095390" y="2659718"/>
              <a:chExt cx="540000" cy="2619501"/>
            </a:xfrm>
          </p:grpSpPr>
          <p:sp>
            <p:nvSpPr>
              <p:cNvPr id="39" name="Oval 38">
                <a:extLst>
                  <a:ext uri="{FF2B5EF4-FFF2-40B4-BE49-F238E27FC236}">
                    <a16:creationId xmlns:a16="http://schemas.microsoft.com/office/drawing/2014/main" id="{8A4367F2-E06C-4BE6-9207-D714C50DACB0}"/>
                  </a:ext>
                </a:extLst>
              </p:cNvPr>
              <p:cNvSpPr/>
              <p:nvPr/>
            </p:nvSpPr>
            <p:spPr>
              <a:xfrm>
                <a:off x="8095390" y="4046052"/>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40" name="Oval 39">
                <a:extLst>
                  <a:ext uri="{FF2B5EF4-FFF2-40B4-BE49-F238E27FC236}">
                    <a16:creationId xmlns:a16="http://schemas.microsoft.com/office/drawing/2014/main" id="{94B8F8FB-E05F-4A97-B0B8-73DF27FB7AAF}"/>
                  </a:ext>
                </a:extLst>
              </p:cNvPr>
              <p:cNvSpPr/>
              <p:nvPr/>
            </p:nvSpPr>
            <p:spPr>
              <a:xfrm>
                <a:off x="8095390" y="4739219"/>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41" name="Oval 40">
                <a:extLst>
                  <a:ext uri="{FF2B5EF4-FFF2-40B4-BE49-F238E27FC236}">
                    <a16:creationId xmlns:a16="http://schemas.microsoft.com/office/drawing/2014/main" id="{AA28DC6F-6588-4CD3-92D8-A91D725A146A}"/>
                  </a:ext>
                </a:extLst>
              </p:cNvPr>
              <p:cNvSpPr/>
              <p:nvPr/>
            </p:nvSpPr>
            <p:spPr>
              <a:xfrm>
                <a:off x="8095390" y="2659718"/>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sp>
            <p:nvSpPr>
              <p:cNvPr id="42" name="Oval 41">
                <a:extLst>
                  <a:ext uri="{FF2B5EF4-FFF2-40B4-BE49-F238E27FC236}">
                    <a16:creationId xmlns:a16="http://schemas.microsoft.com/office/drawing/2014/main" id="{4332AF23-6AB7-48F8-8544-E962EDB65EC4}"/>
                  </a:ext>
                </a:extLst>
              </p:cNvPr>
              <p:cNvSpPr/>
              <p:nvPr/>
            </p:nvSpPr>
            <p:spPr>
              <a:xfrm>
                <a:off x="8095390" y="3352885"/>
                <a:ext cx="540000" cy="540000"/>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1</a:t>
                </a:r>
                <a:endParaRPr lang="en-GB" sz="1100" b="1" dirty="0">
                  <a:solidFill>
                    <a:schemeClr val="tx1"/>
                  </a:solidFill>
                  <a:latin typeface="Century Gothic" panose="020B0502020202020204" pitchFamily="34" charset="0"/>
                </a:endParaRPr>
              </a:p>
            </p:txBody>
          </p:sp>
        </p:grpSp>
      </p:grpSp>
    </p:spTree>
    <p:extLst>
      <p:ext uri="{BB962C8B-B14F-4D97-AF65-F5344CB8AC3E}">
        <p14:creationId xmlns:p14="http://schemas.microsoft.com/office/powerpoint/2010/main" val="3782942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Three children have answered 60 ÷ 5</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 name="Group 1">
            <a:extLst>
              <a:ext uri="{FF2B5EF4-FFF2-40B4-BE49-F238E27FC236}">
                <a16:creationId xmlns:a16="http://schemas.microsoft.com/office/drawing/2014/main" id="{5CE272CE-D2E1-45D1-8C6F-23C88FB67733}"/>
              </a:ext>
            </a:extLst>
          </p:cNvPr>
          <p:cNvGrpSpPr/>
          <p:nvPr/>
        </p:nvGrpSpPr>
        <p:grpSpPr>
          <a:xfrm>
            <a:off x="911910" y="1341379"/>
            <a:ext cx="7320181" cy="3706311"/>
            <a:chOff x="973470" y="1456880"/>
            <a:chExt cx="7320181" cy="3706311"/>
          </a:xfrm>
        </p:grpSpPr>
        <p:sp>
          <p:nvSpPr>
            <p:cNvPr id="11" name="Oval 10">
              <a:extLst>
                <a:ext uri="{FF2B5EF4-FFF2-40B4-BE49-F238E27FC236}">
                  <a16:creationId xmlns:a16="http://schemas.microsoft.com/office/drawing/2014/main" id="{18C2824C-2D56-4D53-B78E-835E2C19CF60}"/>
                </a:ext>
              </a:extLst>
            </p:cNvPr>
            <p:cNvSpPr/>
            <p:nvPr/>
          </p:nvSpPr>
          <p:spPr>
            <a:xfrm>
              <a:off x="1107971" y="1950175"/>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FCED7305-18C6-49A0-9BDC-66F965D69C1D}"/>
                </a:ext>
              </a:extLst>
            </p:cNvPr>
            <p:cNvSpPr/>
            <p:nvPr/>
          </p:nvSpPr>
          <p:spPr>
            <a:xfrm>
              <a:off x="1107971" y="2361361"/>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7868F1F4-A9D2-40D5-AA35-D815EC654C84}"/>
                </a:ext>
              </a:extLst>
            </p:cNvPr>
            <p:cNvSpPr/>
            <p:nvPr/>
          </p:nvSpPr>
          <p:spPr>
            <a:xfrm>
              <a:off x="1107971" y="2761700"/>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3462FF53-1020-4799-8C48-016F98C85539}"/>
                </a:ext>
              </a:extLst>
            </p:cNvPr>
            <p:cNvSpPr/>
            <p:nvPr/>
          </p:nvSpPr>
          <p:spPr>
            <a:xfrm>
              <a:off x="1107971" y="316849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E6A7268A-6933-4A27-B8E8-748A53D72E69}"/>
                </a:ext>
              </a:extLst>
            </p:cNvPr>
            <p:cNvSpPr/>
            <p:nvPr/>
          </p:nvSpPr>
          <p:spPr>
            <a:xfrm>
              <a:off x="1656017" y="1950175"/>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ABA4427C-C0E7-4CE1-A643-379734383262}"/>
                </a:ext>
              </a:extLst>
            </p:cNvPr>
            <p:cNvSpPr/>
            <p:nvPr/>
          </p:nvSpPr>
          <p:spPr>
            <a:xfrm>
              <a:off x="1105795" y="3589597"/>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22" name="Arrow: Curved Down 21">
              <a:extLst>
                <a:ext uri="{FF2B5EF4-FFF2-40B4-BE49-F238E27FC236}">
                  <a16:creationId xmlns:a16="http://schemas.microsoft.com/office/drawing/2014/main" id="{852FA142-7E6B-4FC8-9ACE-94FBCCF2A6D0}"/>
                </a:ext>
              </a:extLst>
            </p:cNvPr>
            <p:cNvSpPr/>
            <p:nvPr/>
          </p:nvSpPr>
          <p:spPr>
            <a:xfrm>
              <a:off x="1896416" y="1456880"/>
              <a:ext cx="5512953" cy="435642"/>
            </a:xfrm>
            <a:prstGeom prst="curvedDownArrow">
              <a:avLst>
                <a:gd name="adj1" fmla="val 11933"/>
                <a:gd name="adj2" fmla="val 69125"/>
                <a:gd name="adj3" fmla="val 15215"/>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sp>
          <p:nvSpPr>
            <p:cNvPr id="23" name="Arrow: Curved Down 22">
              <a:extLst>
                <a:ext uri="{FF2B5EF4-FFF2-40B4-BE49-F238E27FC236}">
                  <a16:creationId xmlns:a16="http://schemas.microsoft.com/office/drawing/2014/main" id="{8B168A10-8FAF-48D4-A103-5438ADFA3699}"/>
                </a:ext>
              </a:extLst>
            </p:cNvPr>
            <p:cNvSpPr/>
            <p:nvPr/>
          </p:nvSpPr>
          <p:spPr>
            <a:xfrm rot="10800000">
              <a:off x="4580629" y="3635145"/>
              <a:ext cx="2521386" cy="418357"/>
            </a:xfrm>
            <a:prstGeom prst="curvedDownArrow">
              <a:avLst>
                <a:gd name="adj1" fmla="val 0"/>
                <a:gd name="adj2" fmla="val 77257"/>
                <a:gd name="adj3" fmla="val 23324"/>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grpSp>
          <p:nvGrpSpPr>
            <p:cNvPr id="35" name="Group 34">
              <a:extLst>
                <a:ext uri="{FF2B5EF4-FFF2-40B4-BE49-F238E27FC236}">
                  <a16:creationId xmlns:a16="http://schemas.microsoft.com/office/drawing/2014/main" id="{DF573FB6-0FE5-4C25-A137-639CCA3D7C66}"/>
                </a:ext>
              </a:extLst>
            </p:cNvPr>
            <p:cNvGrpSpPr/>
            <p:nvPr/>
          </p:nvGrpSpPr>
          <p:grpSpPr>
            <a:xfrm>
              <a:off x="4314947" y="1581195"/>
              <a:ext cx="904451" cy="2068993"/>
              <a:chOff x="-3361355" y="5757041"/>
              <a:chExt cx="389386" cy="969949"/>
            </a:xfrm>
            <a:solidFill>
              <a:schemeClr val="bg1"/>
            </a:solidFill>
          </p:grpSpPr>
          <p:sp>
            <p:nvSpPr>
              <p:cNvPr id="36" name="Oval 35">
                <a:extLst>
                  <a:ext uri="{FF2B5EF4-FFF2-40B4-BE49-F238E27FC236}">
                    <a16:creationId xmlns:a16="http://schemas.microsoft.com/office/drawing/2014/main" id="{3A2966D2-72FD-4CC8-9BD7-9DC4F6A6ACD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0AA3726D-4D16-41B9-8423-F0DCD9C186CB}"/>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8" name="Oval 37">
                <a:extLst>
                  <a:ext uri="{FF2B5EF4-FFF2-40B4-BE49-F238E27FC236}">
                    <a16:creationId xmlns:a16="http://schemas.microsoft.com/office/drawing/2014/main" id="{F7DCA016-D233-43B2-ADF1-9721DB641485}"/>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9" name="Oval 38">
                <a:extLst>
                  <a:ext uri="{FF2B5EF4-FFF2-40B4-BE49-F238E27FC236}">
                    <a16:creationId xmlns:a16="http://schemas.microsoft.com/office/drawing/2014/main" id="{7A8A584C-DE2F-4CE5-AB69-832D9164D519}"/>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0" name="Oval 39">
                <a:extLst>
                  <a:ext uri="{FF2B5EF4-FFF2-40B4-BE49-F238E27FC236}">
                    <a16:creationId xmlns:a16="http://schemas.microsoft.com/office/drawing/2014/main" id="{027F16E7-B516-4E7A-AEE1-675B68F3855A}"/>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1" name="Oval 40">
                <a:extLst>
                  <a:ext uri="{FF2B5EF4-FFF2-40B4-BE49-F238E27FC236}">
                    <a16:creationId xmlns:a16="http://schemas.microsoft.com/office/drawing/2014/main" id="{A3010505-0555-4305-83E5-C1BD8E743ACD}"/>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2" name="Oval 41">
                <a:extLst>
                  <a:ext uri="{FF2B5EF4-FFF2-40B4-BE49-F238E27FC236}">
                    <a16:creationId xmlns:a16="http://schemas.microsoft.com/office/drawing/2014/main" id="{8C2FEBA2-C693-4A66-8CD8-5E0645056F65}"/>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3" name="Oval 42">
                <a:extLst>
                  <a:ext uri="{FF2B5EF4-FFF2-40B4-BE49-F238E27FC236}">
                    <a16:creationId xmlns:a16="http://schemas.microsoft.com/office/drawing/2014/main" id="{C538D892-7C2D-44B0-AA8F-E268D7BDF1A0}"/>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4" name="Oval 43">
                <a:extLst>
                  <a:ext uri="{FF2B5EF4-FFF2-40B4-BE49-F238E27FC236}">
                    <a16:creationId xmlns:a16="http://schemas.microsoft.com/office/drawing/2014/main" id="{A9B2067A-4FD9-4EF3-87FA-F67C0B308F12}"/>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5" name="Oval 44">
                <a:extLst>
                  <a:ext uri="{FF2B5EF4-FFF2-40B4-BE49-F238E27FC236}">
                    <a16:creationId xmlns:a16="http://schemas.microsoft.com/office/drawing/2014/main" id="{F33766AA-A6F6-4120-BBEB-8226F9DC36D9}"/>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
          <p:nvSpPr>
            <p:cNvPr id="57" name="Rectangle 56">
              <a:extLst>
                <a:ext uri="{FF2B5EF4-FFF2-40B4-BE49-F238E27FC236}">
                  <a16:creationId xmlns:a16="http://schemas.microsoft.com/office/drawing/2014/main" id="{91CDF023-7DB3-4F4A-AE91-472241CB3B5B}"/>
                </a:ext>
              </a:extLst>
            </p:cNvPr>
            <p:cNvSpPr/>
            <p:nvPr/>
          </p:nvSpPr>
          <p:spPr>
            <a:xfrm>
              <a:off x="6720986" y="2366628"/>
              <a:ext cx="1105493" cy="106237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pSp>
          <p:nvGrpSpPr>
            <p:cNvPr id="61" name="Group 60">
              <a:extLst>
                <a:ext uri="{FF2B5EF4-FFF2-40B4-BE49-F238E27FC236}">
                  <a16:creationId xmlns:a16="http://schemas.microsoft.com/office/drawing/2014/main" id="{9C4FBF44-8EB9-4DF0-9176-AA46E9E8013F}"/>
                </a:ext>
              </a:extLst>
            </p:cNvPr>
            <p:cNvGrpSpPr/>
            <p:nvPr/>
          </p:nvGrpSpPr>
          <p:grpSpPr>
            <a:xfrm>
              <a:off x="6972101" y="2593205"/>
              <a:ext cx="572819" cy="536759"/>
              <a:chOff x="2058925" y="5851158"/>
              <a:chExt cx="298399" cy="304477"/>
            </a:xfrm>
            <a:solidFill>
              <a:schemeClr val="bg1"/>
            </a:solidFill>
          </p:grpSpPr>
          <p:sp>
            <p:nvSpPr>
              <p:cNvPr id="62" name="Oval 61">
                <a:extLst>
                  <a:ext uri="{FF2B5EF4-FFF2-40B4-BE49-F238E27FC236}">
                    <a16:creationId xmlns:a16="http://schemas.microsoft.com/office/drawing/2014/main" id="{6B9AD92D-C433-416A-8149-A1D3177CE6F3}"/>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63" name="Straight Connector 62">
                <a:extLst>
                  <a:ext uri="{FF2B5EF4-FFF2-40B4-BE49-F238E27FC236}">
                    <a16:creationId xmlns:a16="http://schemas.microsoft.com/office/drawing/2014/main" id="{2D0FFEDF-86DA-4C6C-B1C6-BF7F5F6E6612}"/>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7" name="Rectangle: Rounded Corners 66">
              <a:extLst>
                <a:ext uri="{FF2B5EF4-FFF2-40B4-BE49-F238E27FC236}">
                  <a16:creationId xmlns:a16="http://schemas.microsoft.com/office/drawing/2014/main" id="{8E52B00E-14D2-47B0-9407-6F590445DCC2}"/>
                </a:ext>
              </a:extLst>
            </p:cNvPr>
            <p:cNvSpPr/>
            <p:nvPr/>
          </p:nvSpPr>
          <p:spPr>
            <a:xfrm>
              <a:off x="1153470"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latin typeface="Century Gothic" panose="020B0502020202020204" pitchFamily="34" charset="0"/>
                </a:rPr>
                <a:t>1</a:t>
              </a:r>
              <a:r>
                <a:rPr lang="en-GB" b="1" dirty="0">
                  <a:latin typeface="Century Gothic" panose="020B0502020202020204" pitchFamily="34" charset="0"/>
                </a:rPr>
                <a:t>3</a:t>
              </a:r>
            </a:p>
          </p:txBody>
        </p:sp>
        <p:sp>
          <p:nvSpPr>
            <p:cNvPr id="68" name="Rectangle: Rounded Corners 67">
              <a:extLst>
                <a:ext uri="{FF2B5EF4-FFF2-40B4-BE49-F238E27FC236}">
                  <a16:creationId xmlns:a16="http://schemas.microsoft.com/office/drawing/2014/main" id="{92D47390-B86A-4018-881F-28916D6B4C48}"/>
                </a:ext>
              </a:extLst>
            </p:cNvPr>
            <p:cNvSpPr/>
            <p:nvPr/>
          </p:nvSpPr>
          <p:spPr>
            <a:xfrm>
              <a:off x="3985561"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Century Gothic" panose="020B0502020202020204" pitchFamily="34" charset="0"/>
                </a:rPr>
                <a:t>12</a:t>
              </a:r>
            </a:p>
          </p:txBody>
        </p:sp>
        <p:sp>
          <p:nvSpPr>
            <p:cNvPr id="69" name="Rectangle: Rounded Corners 68">
              <a:extLst>
                <a:ext uri="{FF2B5EF4-FFF2-40B4-BE49-F238E27FC236}">
                  <a16:creationId xmlns:a16="http://schemas.microsoft.com/office/drawing/2014/main" id="{C2EE730B-C5E0-4A5D-B1D7-DA8A355B88CF}"/>
                </a:ext>
              </a:extLst>
            </p:cNvPr>
            <p:cNvSpPr/>
            <p:nvPr/>
          </p:nvSpPr>
          <p:spPr>
            <a:xfrm>
              <a:off x="6817651"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latin typeface="Century Gothic" panose="020B0502020202020204" pitchFamily="34" charset="0"/>
                </a:rPr>
                <a:t>1</a:t>
              </a:r>
              <a:r>
                <a:rPr lang="en-GB" b="1" dirty="0">
                  <a:latin typeface="Century Gothic" panose="020B0502020202020204" pitchFamily="34" charset="0"/>
                </a:rPr>
                <a:t>1</a:t>
              </a:r>
            </a:p>
          </p:txBody>
        </p:sp>
        <p:sp>
          <p:nvSpPr>
            <p:cNvPr id="70" name="Rectangle: Rounded Corners 69">
              <a:extLst>
                <a:ext uri="{FF2B5EF4-FFF2-40B4-BE49-F238E27FC236}">
                  <a16:creationId xmlns:a16="http://schemas.microsoft.com/office/drawing/2014/main" id="{2BE4B61C-D51F-4B74-B79A-14F4FBC4F566}"/>
                </a:ext>
              </a:extLst>
            </p:cNvPr>
            <p:cNvSpPr/>
            <p:nvPr/>
          </p:nvSpPr>
          <p:spPr>
            <a:xfrm>
              <a:off x="973470"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Bill</a:t>
              </a:r>
            </a:p>
          </p:txBody>
        </p:sp>
        <p:sp>
          <p:nvSpPr>
            <p:cNvPr id="71" name="Rectangle: Rounded Corners 70">
              <a:extLst>
                <a:ext uri="{FF2B5EF4-FFF2-40B4-BE49-F238E27FC236}">
                  <a16:creationId xmlns:a16="http://schemas.microsoft.com/office/drawing/2014/main" id="{D5310FC7-6665-4A89-A0C9-E32613618A00}"/>
                </a:ext>
              </a:extLst>
            </p:cNvPr>
            <p:cNvSpPr/>
            <p:nvPr/>
          </p:nvSpPr>
          <p:spPr>
            <a:xfrm>
              <a:off x="3805561"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Jane</a:t>
              </a:r>
            </a:p>
          </p:txBody>
        </p:sp>
        <p:sp>
          <p:nvSpPr>
            <p:cNvPr id="72" name="Rectangle: Rounded Corners 71">
              <a:extLst>
                <a:ext uri="{FF2B5EF4-FFF2-40B4-BE49-F238E27FC236}">
                  <a16:creationId xmlns:a16="http://schemas.microsoft.com/office/drawing/2014/main" id="{B6967F65-728A-4290-9A20-E28145D39F1A}"/>
                </a:ext>
              </a:extLst>
            </p:cNvPr>
            <p:cNvSpPr/>
            <p:nvPr/>
          </p:nvSpPr>
          <p:spPr>
            <a:xfrm>
              <a:off x="6637651"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Tom</a:t>
              </a:r>
            </a:p>
          </p:txBody>
        </p:sp>
      </p:gr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Three children have answered 60 ÷ 5</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lvl="0"/>
            <a:r>
              <a:rPr lang="en-GB" sz="2000" b="1" dirty="0">
                <a:solidFill>
                  <a:schemeClr val="tx1"/>
                </a:solidFill>
                <a:latin typeface="Century Gothic" panose="020B0502020202020204" pitchFamily="34" charset="0"/>
              </a:rPr>
              <a:t>Jane is correct because…</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 name="Group 1">
            <a:extLst>
              <a:ext uri="{FF2B5EF4-FFF2-40B4-BE49-F238E27FC236}">
                <a16:creationId xmlns:a16="http://schemas.microsoft.com/office/drawing/2014/main" id="{5CE272CE-D2E1-45D1-8C6F-23C88FB67733}"/>
              </a:ext>
            </a:extLst>
          </p:cNvPr>
          <p:cNvGrpSpPr/>
          <p:nvPr/>
        </p:nvGrpSpPr>
        <p:grpSpPr>
          <a:xfrm>
            <a:off x="911910" y="1341379"/>
            <a:ext cx="7320181" cy="3706311"/>
            <a:chOff x="973470" y="1456880"/>
            <a:chExt cx="7320181" cy="3706311"/>
          </a:xfrm>
        </p:grpSpPr>
        <p:sp>
          <p:nvSpPr>
            <p:cNvPr id="11" name="Oval 10">
              <a:extLst>
                <a:ext uri="{FF2B5EF4-FFF2-40B4-BE49-F238E27FC236}">
                  <a16:creationId xmlns:a16="http://schemas.microsoft.com/office/drawing/2014/main" id="{18C2824C-2D56-4D53-B78E-835E2C19CF60}"/>
                </a:ext>
              </a:extLst>
            </p:cNvPr>
            <p:cNvSpPr/>
            <p:nvPr/>
          </p:nvSpPr>
          <p:spPr>
            <a:xfrm>
              <a:off x="1107971" y="1950175"/>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FCED7305-18C6-49A0-9BDC-66F965D69C1D}"/>
                </a:ext>
              </a:extLst>
            </p:cNvPr>
            <p:cNvSpPr/>
            <p:nvPr/>
          </p:nvSpPr>
          <p:spPr>
            <a:xfrm>
              <a:off x="1107971" y="2361361"/>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7868F1F4-A9D2-40D5-AA35-D815EC654C84}"/>
                </a:ext>
              </a:extLst>
            </p:cNvPr>
            <p:cNvSpPr/>
            <p:nvPr/>
          </p:nvSpPr>
          <p:spPr>
            <a:xfrm>
              <a:off x="1107971" y="2761700"/>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3462FF53-1020-4799-8C48-016F98C85539}"/>
                </a:ext>
              </a:extLst>
            </p:cNvPr>
            <p:cNvSpPr/>
            <p:nvPr/>
          </p:nvSpPr>
          <p:spPr>
            <a:xfrm>
              <a:off x="1107971" y="316849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E6A7268A-6933-4A27-B8E8-748A53D72E69}"/>
                </a:ext>
              </a:extLst>
            </p:cNvPr>
            <p:cNvSpPr/>
            <p:nvPr/>
          </p:nvSpPr>
          <p:spPr>
            <a:xfrm>
              <a:off x="1656017" y="1950175"/>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ABA4427C-C0E7-4CE1-A643-379734383262}"/>
                </a:ext>
              </a:extLst>
            </p:cNvPr>
            <p:cNvSpPr/>
            <p:nvPr/>
          </p:nvSpPr>
          <p:spPr>
            <a:xfrm>
              <a:off x="1105795" y="3589597"/>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22" name="Arrow: Curved Down 21">
              <a:extLst>
                <a:ext uri="{FF2B5EF4-FFF2-40B4-BE49-F238E27FC236}">
                  <a16:creationId xmlns:a16="http://schemas.microsoft.com/office/drawing/2014/main" id="{852FA142-7E6B-4FC8-9ACE-94FBCCF2A6D0}"/>
                </a:ext>
              </a:extLst>
            </p:cNvPr>
            <p:cNvSpPr/>
            <p:nvPr/>
          </p:nvSpPr>
          <p:spPr>
            <a:xfrm>
              <a:off x="1896416" y="1456880"/>
              <a:ext cx="5512953" cy="435642"/>
            </a:xfrm>
            <a:prstGeom prst="curvedDownArrow">
              <a:avLst>
                <a:gd name="adj1" fmla="val 11933"/>
                <a:gd name="adj2" fmla="val 69125"/>
                <a:gd name="adj3" fmla="val 15215"/>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sp>
          <p:nvSpPr>
            <p:cNvPr id="23" name="Arrow: Curved Down 22">
              <a:extLst>
                <a:ext uri="{FF2B5EF4-FFF2-40B4-BE49-F238E27FC236}">
                  <a16:creationId xmlns:a16="http://schemas.microsoft.com/office/drawing/2014/main" id="{8B168A10-8FAF-48D4-A103-5438ADFA3699}"/>
                </a:ext>
              </a:extLst>
            </p:cNvPr>
            <p:cNvSpPr/>
            <p:nvPr/>
          </p:nvSpPr>
          <p:spPr>
            <a:xfrm rot="10800000">
              <a:off x="4580629" y="3635145"/>
              <a:ext cx="2521386" cy="418357"/>
            </a:xfrm>
            <a:prstGeom prst="curvedDownArrow">
              <a:avLst>
                <a:gd name="adj1" fmla="val 0"/>
                <a:gd name="adj2" fmla="val 77257"/>
                <a:gd name="adj3" fmla="val 23324"/>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grpSp>
          <p:nvGrpSpPr>
            <p:cNvPr id="35" name="Group 34">
              <a:extLst>
                <a:ext uri="{FF2B5EF4-FFF2-40B4-BE49-F238E27FC236}">
                  <a16:creationId xmlns:a16="http://schemas.microsoft.com/office/drawing/2014/main" id="{DF573FB6-0FE5-4C25-A137-639CCA3D7C66}"/>
                </a:ext>
              </a:extLst>
            </p:cNvPr>
            <p:cNvGrpSpPr/>
            <p:nvPr/>
          </p:nvGrpSpPr>
          <p:grpSpPr>
            <a:xfrm>
              <a:off x="4314947" y="1581195"/>
              <a:ext cx="904451" cy="2068993"/>
              <a:chOff x="-3361355" y="5757041"/>
              <a:chExt cx="389386" cy="969949"/>
            </a:xfrm>
            <a:solidFill>
              <a:schemeClr val="bg1"/>
            </a:solidFill>
          </p:grpSpPr>
          <p:sp>
            <p:nvSpPr>
              <p:cNvPr id="36" name="Oval 35">
                <a:extLst>
                  <a:ext uri="{FF2B5EF4-FFF2-40B4-BE49-F238E27FC236}">
                    <a16:creationId xmlns:a16="http://schemas.microsoft.com/office/drawing/2014/main" id="{3A2966D2-72FD-4CC8-9BD7-9DC4F6A6ACD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0AA3726D-4D16-41B9-8423-F0DCD9C186CB}"/>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8" name="Oval 37">
                <a:extLst>
                  <a:ext uri="{FF2B5EF4-FFF2-40B4-BE49-F238E27FC236}">
                    <a16:creationId xmlns:a16="http://schemas.microsoft.com/office/drawing/2014/main" id="{F7DCA016-D233-43B2-ADF1-9721DB641485}"/>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9" name="Oval 38">
                <a:extLst>
                  <a:ext uri="{FF2B5EF4-FFF2-40B4-BE49-F238E27FC236}">
                    <a16:creationId xmlns:a16="http://schemas.microsoft.com/office/drawing/2014/main" id="{7A8A584C-DE2F-4CE5-AB69-832D9164D519}"/>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0" name="Oval 39">
                <a:extLst>
                  <a:ext uri="{FF2B5EF4-FFF2-40B4-BE49-F238E27FC236}">
                    <a16:creationId xmlns:a16="http://schemas.microsoft.com/office/drawing/2014/main" id="{027F16E7-B516-4E7A-AEE1-675B68F3855A}"/>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1" name="Oval 40">
                <a:extLst>
                  <a:ext uri="{FF2B5EF4-FFF2-40B4-BE49-F238E27FC236}">
                    <a16:creationId xmlns:a16="http://schemas.microsoft.com/office/drawing/2014/main" id="{A3010505-0555-4305-83E5-C1BD8E743ACD}"/>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2" name="Oval 41">
                <a:extLst>
                  <a:ext uri="{FF2B5EF4-FFF2-40B4-BE49-F238E27FC236}">
                    <a16:creationId xmlns:a16="http://schemas.microsoft.com/office/drawing/2014/main" id="{8C2FEBA2-C693-4A66-8CD8-5E0645056F65}"/>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3" name="Oval 42">
                <a:extLst>
                  <a:ext uri="{FF2B5EF4-FFF2-40B4-BE49-F238E27FC236}">
                    <a16:creationId xmlns:a16="http://schemas.microsoft.com/office/drawing/2014/main" id="{C538D892-7C2D-44B0-AA8F-E268D7BDF1A0}"/>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4" name="Oval 43">
                <a:extLst>
                  <a:ext uri="{FF2B5EF4-FFF2-40B4-BE49-F238E27FC236}">
                    <a16:creationId xmlns:a16="http://schemas.microsoft.com/office/drawing/2014/main" id="{A9B2067A-4FD9-4EF3-87FA-F67C0B308F12}"/>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5" name="Oval 44">
                <a:extLst>
                  <a:ext uri="{FF2B5EF4-FFF2-40B4-BE49-F238E27FC236}">
                    <a16:creationId xmlns:a16="http://schemas.microsoft.com/office/drawing/2014/main" id="{F33766AA-A6F6-4120-BBEB-8226F9DC36D9}"/>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
          <p:nvSpPr>
            <p:cNvPr id="57" name="Rectangle 56">
              <a:extLst>
                <a:ext uri="{FF2B5EF4-FFF2-40B4-BE49-F238E27FC236}">
                  <a16:creationId xmlns:a16="http://schemas.microsoft.com/office/drawing/2014/main" id="{91CDF023-7DB3-4F4A-AE91-472241CB3B5B}"/>
                </a:ext>
              </a:extLst>
            </p:cNvPr>
            <p:cNvSpPr/>
            <p:nvPr/>
          </p:nvSpPr>
          <p:spPr>
            <a:xfrm>
              <a:off x="6720986" y="2366628"/>
              <a:ext cx="1105493" cy="106237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pSp>
          <p:nvGrpSpPr>
            <p:cNvPr id="61" name="Group 60">
              <a:extLst>
                <a:ext uri="{FF2B5EF4-FFF2-40B4-BE49-F238E27FC236}">
                  <a16:creationId xmlns:a16="http://schemas.microsoft.com/office/drawing/2014/main" id="{9C4FBF44-8EB9-4DF0-9176-AA46E9E8013F}"/>
                </a:ext>
              </a:extLst>
            </p:cNvPr>
            <p:cNvGrpSpPr/>
            <p:nvPr/>
          </p:nvGrpSpPr>
          <p:grpSpPr>
            <a:xfrm>
              <a:off x="6972101" y="2593205"/>
              <a:ext cx="572819" cy="536759"/>
              <a:chOff x="2058925" y="5851158"/>
              <a:chExt cx="298399" cy="304477"/>
            </a:xfrm>
            <a:solidFill>
              <a:schemeClr val="bg1"/>
            </a:solidFill>
          </p:grpSpPr>
          <p:sp>
            <p:nvSpPr>
              <p:cNvPr id="62" name="Oval 61">
                <a:extLst>
                  <a:ext uri="{FF2B5EF4-FFF2-40B4-BE49-F238E27FC236}">
                    <a16:creationId xmlns:a16="http://schemas.microsoft.com/office/drawing/2014/main" id="{6B9AD92D-C433-416A-8149-A1D3177CE6F3}"/>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63" name="Straight Connector 62">
                <a:extLst>
                  <a:ext uri="{FF2B5EF4-FFF2-40B4-BE49-F238E27FC236}">
                    <a16:creationId xmlns:a16="http://schemas.microsoft.com/office/drawing/2014/main" id="{2D0FFEDF-86DA-4C6C-B1C6-BF7F5F6E6612}"/>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7" name="Rectangle: Rounded Corners 66">
              <a:extLst>
                <a:ext uri="{FF2B5EF4-FFF2-40B4-BE49-F238E27FC236}">
                  <a16:creationId xmlns:a16="http://schemas.microsoft.com/office/drawing/2014/main" id="{8E52B00E-14D2-47B0-9407-6F590445DCC2}"/>
                </a:ext>
              </a:extLst>
            </p:cNvPr>
            <p:cNvSpPr/>
            <p:nvPr/>
          </p:nvSpPr>
          <p:spPr>
            <a:xfrm>
              <a:off x="1153470"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chemeClr val="bg1">
                      <a:lumMod val="50000"/>
                    </a:schemeClr>
                  </a:solidFill>
                  <a:latin typeface="Century Gothic" panose="020B0502020202020204" pitchFamily="34" charset="0"/>
                </a:rPr>
                <a:t>1</a:t>
              </a:r>
              <a:r>
                <a:rPr lang="en-GB" b="1" dirty="0">
                  <a:solidFill>
                    <a:schemeClr val="bg1">
                      <a:lumMod val="50000"/>
                    </a:schemeClr>
                  </a:solidFill>
                  <a:latin typeface="Century Gothic" panose="020B0502020202020204" pitchFamily="34" charset="0"/>
                </a:rPr>
                <a:t>3</a:t>
              </a:r>
            </a:p>
          </p:txBody>
        </p:sp>
        <p:sp>
          <p:nvSpPr>
            <p:cNvPr id="68" name="Rectangle: Rounded Corners 67">
              <a:extLst>
                <a:ext uri="{FF2B5EF4-FFF2-40B4-BE49-F238E27FC236}">
                  <a16:creationId xmlns:a16="http://schemas.microsoft.com/office/drawing/2014/main" id="{92D47390-B86A-4018-881F-28916D6B4C48}"/>
                </a:ext>
              </a:extLst>
            </p:cNvPr>
            <p:cNvSpPr/>
            <p:nvPr/>
          </p:nvSpPr>
          <p:spPr>
            <a:xfrm>
              <a:off x="3985561"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rgbClr val="FF0000"/>
                  </a:solidFill>
                  <a:latin typeface="Century Gothic" panose="020B0502020202020204" pitchFamily="34" charset="0"/>
                </a:rPr>
                <a:t>12</a:t>
              </a:r>
            </a:p>
          </p:txBody>
        </p:sp>
        <p:sp>
          <p:nvSpPr>
            <p:cNvPr id="69" name="Rectangle: Rounded Corners 68">
              <a:extLst>
                <a:ext uri="{FF2B5EF4-FFF2-40B4-BE49-F238E27FC236}">
                  <a16:creationId xmlns:a16="http://schemas.microsoft.com/office/drawing/2014/main" id="{C2EE730B-C5E0-4A5D-B1D7-DA8A355B88CF}"/>
                </a:ext>
              </a:extLst>
            </p:cNvPr>
            <p:cNvSpPr/>
            <p:nvPr/>
          </p:nvSpPr>
          <p:spPr>
            <a:xfrm>
              <a:off x="6817651"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chemeClr val="bg1">
                      <a:lumMod val="50000"/>
                    </a:schemeClr>
                  </a:solidFill>
                  <a:latin typeface="Century Gothic" panose="020B0502020202020204" pitchFamily="34" charset="0"/>
                </a:rPr>
                <a:t>1</a:t>
              </a:r>
              <a:r>
                <a:rPr lang="en-GB" b="1" dirty="0">
                  <a:solidFill>
                    <a:schemeClr val="bg1">
                      <a:lumMod val="50000"/>
                    </a:schemeClr>
                  </a:solidFill>
                  <a:latin typeface="Century Gothic" panose="020B0502020202020204" pitchFamily="34" charset="0"/>
                </a:rPr>
                <a:t>1</a:t>
              </a:r>
            </a:p>
          </p:txBody>
        </p:sp>
        <p:sp>
          <p:nvSpPr>
            <p:cNvPr id="70" name="Rectangle: Rounded Corners 69">
              <a:extLst>
                <a:ext uri="{FF2B5EF4-FFF2-40B4-BE49-F238E27FC236}">
                  <a16:creationId xmlns:a16="http://schemas.microsoft.com/office/drawing/2014/main" id="{2BE4B61C-D51F-4B74-B79A-14F4FBC4F566}"/>
                </a:ext>
              </a:extLst>
            </p:cNvPr>
            <p:cNvSpPr/>
            <p:nvPr/>
          </p:nvSpPr>
          <p:spPr>
            <a:xfrm>
              <a:off x="973470"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bg1">
                      <a:lumMod val="50000"/>
                    </a:schemeClr>
                  </a:solidFill>
                  <a:latin typeface="Century Gothic" panose="020B0502020202020204" pitchFamily="34" charset="0"/>
                </a:rPr>
                <a:t>Bill</a:t>
              </a:r>
            </a:p>
          </p:txBody>
        </p:sp>
        <p:sp>
          <p:nvSpPr>
            <p:cNvPr id="71" name="Rectangle: Rounded Corners 70">
              <a:extLst>
                <a:ext uri="{FF2B5EF4-FFF2-40B4-BE49-F238E27FC236}">
                  <a16:creationId xmlns:a16="http://schemas.microsoft.com/office/drawing/2014/main" id="{D5310FC7-6665-4A89-A0C9-E32613618A00}"/>
                </a:ext>
              </a:extLst>
            </p:cNvPr>
            <p:cNvSpPr/>
            <p:nvPr/>
          </p:nvSpPr>
          <p:spPr>
            <a:xfrm>
              <a:off x="3805561"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rgbClr val="FF0000"/>
                  </a:solidFill>
                  <a:latin typeface="Century Gothic" panose="020B0502020202020204" pitchFamily="34" charset="0"/>
                </a:rPr>
                <a:t>Jane</a:t>
              </a:r>
            </a:p>
          </p:txBody>
        </p:sp>
        <p:sp>
          <p:nvSpPr>
            <p:cNvPr id="72" name="Rectangle: Rounded Corners 71">
              <a:extLst>
                <a:ext uri="{FF2B5EF4-FFF2-40B4-BE49-F238E27FC236}">
                  <a16:creationId xmlns:a16="http://schemas.microsoft.com/office/drawing/2014/main" id="{B6967F65-728A-4290-9A20-E28145D39F1A}"/>
                </a:ext>
              </a:extLst>
            </p:cNvPr>
            <p:cNvSpPr/>
            <p:nvPr/>
          </p:nvSpPr>
          <p:spPr>
            <a:xfrm>
              <a:off x="6637651"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bg1">
                      <a:lumMod val="50000"/>
                    </a:schemeClr>
                  </a:solidFill>
                  <a:latin typeface="Century Gothic" panose="020B0502020202020204" pitchFamily="34" charset="0"/>
                </a:rPr>
                <a:t>Tom</a:t>
              </a:r>
            </a:p>
          </p:txBody>
        </p:sp>
      </p:grpSp>
    </p:spTree>
    <p:extLst>
      <p:ext uri="{BB962C8B-B14F-4D97-AF65-F5344CB8AC3E}">
        <p14:creationId xmlns:p14="http://schemas.microsoft.com/office/powerpoint/2010/main" val="3538371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Three children have answered 60 ÷ 5</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lvl="0"/>
            <a:r>
              <a:rPr lang="en-GB" sz="2000" b="1" dirty="0">
                <a:solidFill>
                  <a:srgbClr val="FF0000"/>
                </a:solidFill>
                <a:latin typeface="Century Gothic" panose="020B0502020202020204" pitchFamily="34" charset="0"/>
              </a:rPr>
              <a:t>Jane is correct because 60 ÷ 5 = 12.</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 name="Group 1">
            <a:extLst>
              <a:ext uri="{FF2B5EF4-FFF2-40B4-BE49-F238E27FC236}">
                <a16:creationId xmlns:a16="http://schemas.microsoft.com/office/drawing/2014/main" id="{5CE272CE-D2E1-45D1-8C6F-23C88FB67733}"/>
              </a:ext>
            </a:extLst>
          </p:cNvPr>
          <p:cNvGrpSpPr/>
          <p:nvPr/>
        </p:nvGrpSpPr>
        <p:grpSpPr>
          <a:xfrm>
            <a:off x="911910" y="1341379"/>
            <a:ext cx="7320181" cy="3706311"/>
            <a:chOff x="973470" y="1456880"/>
            <a:chExt cx="7320181" cy="3706311"/>
          </a:xfrm>
        </p:grpSpPr>
        <p:sp>
          <p:nvSpPr>
            <p:cNvPr id="11" name="Oval 10">
              <a:extLst>
                <a:ext uri="{FF2B5EF4-FFF2-40B4-BE49-F238E27FC236}">
                  <a16:creationId xmlns:a16="http://schemas.microsoft.com/office/drawing/2014/main" id="{18C2824C-2D56-4D53-B78E-835E2C19CF60}"/>
                </a:ext>
              </a:extLst>
            </p:cNvPr>
            <p:cNvSpPr/>
            <p:nvPr/>
          </p:nvSpPr>
          <p:spPr>
            <a:xfrm>
              <a:off x="1107971" y="1950175"/>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FCED7305-18C6-49A0-9BDC-66F965D69C1D}"/>
                </a:ext>
              </a:extLst>
            </p:cNvPr>
            <p:cNvSpPr/>
            <p:nvPr/>
          </p:nvSpPr>
          <p:spPr>
            <a:xfrm>
              <a:off x="1107971" y="2361361"/>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7868F1F4-A9D2-40D5-AA35-D815EC654C84}"/>
                </a:ext>
              </a:extLst>
            </p:cNvPr>
            <p:cNvSpPr/>
            <p:nvPr/>
          </p:nvSpPr>
          <p:spPr>
            <a:xfrm>
              <a:off x="1107971" y="2761700"/>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3462FF53-1020-4799-8C48-016F98C85539}"/>
                </a:ext>
              </a:extLst>
            </p:cNvPr>
            <p:cNvSpPr/>
            <p:nvPr/>
          </p:nvSpPr>
          <p:spPr>
            <a:xfrm>
              <a:off x="1107971" y="3168498"/>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E6A7268A-6933-4A27-B8E8-748A53D72E69}"/>
                </a:ext>
              </a:extLst>
            </p:cNvPr>
            <p:cNvSpPr/>
            <p:nvPr/>
          </p:nvSpPr>
          <p:spPr>
            <a:xfrm>
              <a:off x="1656017" y="1950175"/>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ABA4427C-C0E7-4CE1-A643-379734383262}"/>
                </a:ext>
              </a:extLst>
            </p:cNvPr>
            <p:cNvSpPr/>
            <p:nvPr/>
          </p:nvSpPr>
          <p:spPr>
            <a:xfrm>
              <a:off x="1105795" y="3589597"/>
              <a:ext cx="414643" cy="399183"/>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endParaRPr lang="en-GB" sz="1200" b="1" dirty="0">
                <a:solidFill>
                  <a:schemeClr val="tx1"/>
                </a:solidFill>
                <a:latin typeface="Century Gothic" panose="020B0502020202020204" pitchFamily="34" charset="0"/>
              </a:endParaRPr>
            </a:p>
          </p:txBody>
        </p:sp>
        <p:sp>
          <p:nvSpPr>
            <p:cNvPr id="22" name="Arrow: Curved Down 21">
              <a:extLst>
                <a:ext uri="{FF2B5EF4-FFF2-40B4-BE49-F238E27FC236}">
                  <a16:creationId xmlns:a16="http://schemas.microsoft.com/office/drawing/2014/main" id="{852FA142-7E6B-4FC8-9ACE-94FBCCF2A6D0}"/>
                </a:ext>
              </a:extLst>
            </p:cNvPr>
            <p:cNvSpPr/>
            <p:nvPr/>
          </p:nvSpPr>
          <p:spPr>
            <a:xfrm>
              <a:off x="1896416" y="1456880"/>
              <a:ext cx="5512953" cy="435642"/>
            </a:xfrm>
            <a:prstGeom prst="curvedDownArrow">
              <a:avLst>
                <a:gd name="adj1" fmla="val 11933"/>
                <a:gd name="adj2" fmla="val 69125"/>
                <a:gd name="adj3" fmla="val 15215"/>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sp>
          <p:nvSpPr>
            <p:cNvPr id="23" name="Arrow: Curved Down 22">
              <a:extLst>
                <a:ext uri="{FF2B5EF4-FFF2-40B4-BE49-F238E27FC236}">
                  <a16:creationId xmlns:a16="http://schemas.microsoft.com/office/drawing/2014/main" id="{8B168A10-8FAF-48D4-A103-5438ADFA3699}"/>
                </a:ext>
              </a:extLst>
            </p:cNvPr>
            <p:cNvSpPr/>
            <p:nvPr/>
          </p:nvSpPr>
          <p:spPr>
            <a:xfrm rot="10800000">
              <a:off x="4580629" y="3635145"/>
              <a:ext cx="2521386" cy="418357"/>
            </a:xfrm>
            <a:prstGeom prst="curvedDownArrow">
              <a:avLst>
                <a:gd name="adj1" fmla="val 0"/>
                <a:gd name="adj2" fmla="val 77257"/>
                <a:gd name="adj3" fmla="val 23324"/>
              </a:avLst>
            </a:pr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a:solidFill>
                  <a:schemeClr val="tx1"/>
                </a:solidFill>
              </a:endParaRPr>
            </a:p>
          </p:txBody>
        </p:sp>
        <p:grpSp>
          <p:nvGrpSpPr>
            <p:cNvPr id="35" name="Group 34">
              <a:extLst>
                <a:ext uri="{FF2B5EF4-FFF2-40B4-BE49-F238E27FC236}">
                  <a16:creationId xmlns:a16="http://schemas.microsoft.com/office/drawing/2014/main" id="{DF573FB6-0FE5-4C25-A137-639CCA3D7C66}"/>
                </a:ext>
              </a:extLst>
            </p:cNvPr>
            <p:cNvGrpSpPr/>
            <p:nvPr/>
          </p:nvGrpSpPr>
          <p:grpSpPr>
            <a:xfrm>
              <a:off x="4314947" y="1581195"/>
              <a:ext cx="904451" cy="2068993"/>
              <a:chOff x="-3361355" y="5757041"/>
              <a:chExt cx="389386" cy="969949"/>
            </a:xfrm>
            <a:solidFill>
              <a:schemeClr val="bg1"/>
            </a:solidFill>
          </p:grpSpPr>
          <p:sp>
            <p:nvSpPr>
              <p:cNvPr id="36" name="Oval 35">
                <a:extLst>
                  <a:ext uri="{FF2B5EF4-FFF2-40B4-BE49-F238E27FC236}">
                    <a16:creationId xmlns:a16="http://schemas.microsoft.com/office/drawing/2014/main" id="{3A2966D2-72FD-4CC8-9BD7-9DC4F6A6ACDD}"/>
                  </a:ext>
                </a:extLst>
              </p:cNvPr>
              <p:cNvSpPr/>
              <p:nvPr/>
            </p:nvSpPr>
            <p:spPr>
              <a:xfrm>
                <a:off x="-3150482" y="57570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0AA3726D-4D16-41B9-8423-F0DCD9C186CB}"/>
                  </a:ext>
                </a:extLst>
              </p:cNvPr>
              <p:cNvSpPr/>
              <p:nvPr/>
            </p:nvSpPr>
            <p:spPr>
              <a:xfrm>
                <a:off x="-3150482"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8" name="Oval 37">
                <a:extLst>
                  <a:ext uri="{FF2B5EF4-FFF2-40B4-BE49-F238E27FC236}">
                    <a16:creationId xmlns:a16="http://schemas.microsoft.com/office/drawing/2014/main" id="{F7DCA016-D233-43B2-ADF1-9721DB641485}"/>
                  </a:ext>
                </a:extLst>
              </p:cNvPr>
              <p:cNvSpPr/>
              <p:nvPr/>
            </p:nvSpPr>
            <p:spPr>
              <a:xfrm>
                <a:off x="-3150482"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39" name="Oval 38">
                <a:extLst>
                  <a:ext uri="{FF2B5EF4-FFF2-40B4-BE49-F238E27FC236}">
                    <a16:creationId xmlns:a16="http://schemas.microsoft.com/office/drawing/2014/main" id="{7A8A584C-DE2F-4CE5-AB69-832D9164D519}"/>
                  </a:ext>
                </a:extLst>
              </p:cNvPr>
              <p:cNvSpPr/>
              <p:nvPr/>
            </p:nvSpPr>
            <p:spPr>
              <a:xfrm>
                <a:off x="-3150482"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0" name="Oval 39">
                <a:extLst>
                  <a:ext uri="{FF2B5EF4-FFF2-40B4-BE49-F238E27FC236}">
                    <a16:creationId xmlns:a16="http://schemas.microsoft.com/office/drawing/2014/main" id="{027F16E7-B516-4E7A-AEE1-675B68F3855A}"/>
                  </a:ext>
                </a:extLst>
              </p:cNvPr>
              <p:cNvSpPr/>
              <p:nvPr/>
            </p:nvSpPr>
            <p:spPr>
              <a:xfrm>
                <a:off x="-3150482"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1" name="Oval 40">
                <a:extLst>
                  <a:ext uri="{FF2B5EF4-FFF2-40B4-BE49-F238E27FC236}">
                    <a16:creationId xmlns:a16="http://schemas.microsoft.com/office/drawing/2014/main" id="{A3010505-0555-4305-83E5-C1BD8E743ACD}"/>
                  </a:ext>
                </a:extLst>
              </p:cNvPr>
              <p:cNvSpPr/>
              <p:nvPr/>
            </p:nvSpPr>
            <p:spPr>
              <a:xfrm>
                <a:off x="-3357840" y="5757041"/>
                <a:ext cx="178514"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2" name="Oval 41">
                <a:extLst>
                  <a:ext uri="{FF2B5EF4-FFF2-40B4-BE49-F238E27FC236}">
                    <a16:creationId xmlns:a16="http://schemas.microsoft.com/office/drawing/2014/main" id="{8C2FEBA2-C693-4A66-8CD8-5E0645056F65}"/>
                  </a:ext>
                </a:extLst>
              </p:cNvPr>
              <p:cNvSpPr/>
              <p:nvPr/>
            </p:nvSpPr>
            <p:spPr>
              <a:xfrm>
                <a:off x="-3361355" y="5949285"/>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3" name="Oval 42">
                <a:extLst>
                  <a:ext uri="{FF2B5EF4-FFF2-40B4-BE49-F238E27FC236}">
                    <a16:creationId xmlns:a16="http://schemas.microsoft.com/office/drawing/2014/main" id="{C538D892-7C2D-44B0-AA8F-E268D7BDF1A0}"/>
                  </a:ext>
                </a:extLst>
              </p:cNvPr>
              <p:cNvSpPr/>
              <p:nvPr/>
            </p:nvSpPr>
            <p:spPr>
              <a:xfrm>
                <a:off x="-3361355" y="6147597"/>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4" name="Oval 43">
                <a:extLst>
                  <a:ext uri="{FF2B5EF4-FFF2-40B4-BE49-F238E27FC236}">
                    <a16:creationId xmlns:a16="http://schemas.microsoft.com/office/drawing/2014/main" id="{A9B2067A-4FD9-4EF3-87FA-F67C0B308F12}"/>
                  </a:ext>
                </a:extLst>
              </p:cNvPr>
              <p:cNvSpPr/>
              <p:nvPr/>
            </p:nvSpPr>
            <p:spPr>
              <a:xfrm>
                <a:off x="-3361355" y="6339841"/>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45" name="Oval 44">
                <a:extLst>
                  <a:ext uri="{FF2B5EF4-FFF2-40B4-BE49-F238E27FC236}">
                    <a16:creationId xmlns:a16="http://schemas.microsoft.com/office/drawing/2014/main" id="{F33766AA-A6F6-4120-BBEB-8226F9DC36D9}"/>
                  </a:ext>
                </a:extLst>
              </p:cNvPr>
              <p:cNvSpPr/>
              <p:nvPr/>
            </p:nvSpPr>
            <p:spPr>
              <a:xfrm>
                <a:off x="-3361355" y="6539852"/>
                <a:ext cx="178513" cy="187138"/>
              </a:xfrm>
              <a:prstGeom prst="ellipse">
                <a:avLst/>
              </a:prstGeom>
              <a:grp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
          <p:nvSpPr>
            <p:cNvPr id="57" name="Rectangle 56">
              <a:extLst>
                <a:ext uri="{FF2B5EF4-FFF2-40B4-BE49-F238E27FC236}">
                  <a16:creationId xmlns:a16="http://schemas.microsoft.com/office/drawing/2014/main" id="{91CDF023-7DB3-4F4A-AE91-472241CB3B5B}"/>
                </a:ext>
              </a:extLst>
            </p:cNvPr>
            <p:cNvSpPr/>
            <p:nvPr/>
          </p:nvSpPr>
          <p:spPr>
            <a:xfrm>
              <a:off x="6720986" y="2366628"/>
              <a:ext cx="1105493" cy="106237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pSp>
          <p:nvGrpSpPr>
            <p:cNvPr id="61" name="Group 60">
              <a:extLst>
                <a:ext uri="{FF2B5EF4-FFF2-40B4-BE49-F238E27FC236}">
                  <a16:creationId xmlns:a16="http://schemas.microsoft.com/office/drawing/2014/main" id="{9C4FBF44-8EB9-4DF0-9176-AA46E9E8013F}"/>
                </a:ext>
              </a:extLst>
            </p:cNvPr>
            <p:cNvGrpSpPr/>
            <p:nvPr/>
          </p:nvGrpSpPr>
          <p:grpSpPr>
            <a:xfrm>
              <a:off x="6972101" y="2593205"/>
              <a:ext cx="572819" cy="536759"/>
              <a:chOff x="2058925" y="5851158"/>
              <a:chExt cx="298399" cy="304477"/>
            </a:xfrm>
            <a:solidFill>
              <a:schemeClr val="bg1"/>
            </a:solidFill>
          </p:grpSpPr>
          <p:sp>
            <p:nvSpPr>
              <p:cNvPr id="62" name="Oval 61">
                <a:extLst>
                  <a:ext uri="{FF2B5EF4-FFF2-40B4-BE49-F238E27FC236}">
                    <a16:creationId xmlns:a16="http://schemas.microsoft.com/office/drawing/2014/main" id="{6B9AD92D-C433-416A-8149-A1D3177CE6F3}"/>
                  </a:ext>
                </a:extLst>
              </p:cNvPr>
              <p:cNvSpPr/>
              <p:nvPr/>
            </p:nvSpPr>
            <p:spPr>
              <a:xfrm>
                <a:off x="2101951" y="5882279"/>
                <a:ext cx="216000" cy="226437"/>
              </a:xfrm>
              <a:prstGeom prst="ellipse">
                <a:avLst/>
              </a:prstGeom>
              <a:grp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cxnSp>
            <p:nvCxnSpPr>
              <p:cNvPr id="63" name="Straight Connector 62">
                <a:extLst>
                  <a:ext uri="{FF2B5EF4-FFF2-40B4-BE49-F238E27FC236}">
                    <a16:creationId xmlns:a16="http://schemas.microsoft.com/office/drawing/2014/main" id="{2D0FFEDF-86DA-4C6C-B1C6-BF7F5F6E6612}"/>
                  </a:ext>
                </a:extLst>
              </p:cNvPr>
              <p:cNvCxnSpPr>
                <a:cxnSpLocks/>
              </p:cNvCxnSpPr>
              <p:nvPr/>
            </p:nvCxnSpPr>
            <p:spPr>
              <a:xfrm flipH="1">
                <a:off x="2058925" y="5851158"/>
                <a:ext cx="298399" cy="304477"/>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7" name="Rectangle: Rounded Corners 66">
              <a:extLst>
                <a:ext uri="{FF2B5EF4-FFF2-40B4-BE49-F238E27FC236}">
                  <a16:creationId xmlns:a16="http://schemas.microsoft.com/office/drawing/2014/main" id="{8E52B00E-14D2-47B0-9407-6F590445DCC2}"/>
                </a:ext>
              </a:extLst>
            </p:cNvPr>
            <p:cNvSpPr/>
            <p:nvPr/>
          </p:nvSpPr>
          <p:spPr>
            <a:xfrm>
              <a:off x="1153470"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chemeClr val="bg1">
                      <a:lumMod val="50000"/>
                    </a:schemeClr>
                  </a:solidFill>
                  <a:latin typeface="Century Gothic" panose="020B0502020202020204" pitchFamily="34" charset="0"/>
                </a:rPr>
                <a:t>1</a:t>
              </a:r>
              <a:r>
                <a:rPr lang="en-GB" b="1" dirty="0">
                  <a:solidFill>
                    <a:schemeClr val="bg1">
                      <a:lumMod val="50000"/>
                    </a:schemeClr>
                  </a:solidFill>
                  <a:latin typeface="Century Gothic" panose="020B0502020202020204" pitchFamily="34" charset="0"/>
                </a:rPr>
                <a:t>3</a:t>
              </a:r>
            </a:p>
          </p:txBody>
        </p:sp>
        <p:sp>
          <p:nvSpPr>
            <p:cNvPr id="68" name="Rectangle: Rounded Corners 67">
              <a:extLst>
                <a:ext uri="{FF2B5EF4-FFF2-40B4-BE49-F238E27FC236}">
                  <a16:creationId xmlns:a16="http://schemas.microsoft.com/office/drawing/2014/main" id="{92D47390-B86A-4018-881F-28916D6B4C48}"/>
                </a:ext>
              </a:extLst>
            </p:cNvPr>
            <p:cNvSpPr/>
            <p:nvPr/>
          </p:nvSpPr>
          <p:spPr>
            <a:xfrm>
              <a:off x="3985561" y="4767191"/>
              <a:ext cx="1296000" cy="396000"/>
            </a:xfrm>
            <a:prstGeom prst="roundRect">
              <a:avLst/>
            </a:prstGeom>
            <a:ln w="190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rgbClr val="FF0000"/>
                  </a:solidFill>
                  <a:latin typeface="Century Gothic" panose="020B0502020202020204" pitchFamily="34" charset="0"/>
                </a:rPr>
                <a:t>12</a:t>
              </a:r>
            </a:p>
          </p:txBody>
        </p:sp>
        <p:sp>
          <p:nvSpPr>
            <p:cNvPr id="69" name="Rectangle: Rounded Corners 68">
              <a:extLst>
                <a:ext uri="{FF2B5EF4-FFF2-40B4-BE49-F238E27FC236}">
                  <a16:creationId xmlns:a16="http://schemas.microsoft.com/office/drawing/2014/main" id="{C2EE730B-C5E0-4A5D-B1D7-DA8A355B88CF}"/>
                </a:ext>
              </a:extLst>
            </p:cNvPr>
            <p:cNvSpPr/>
            <p:nvPr/>
          </p:nvSpPr>
          <p:spPr>
            <a:xfrm>
              <a:off x="6817651" y="4767191"/>
              <a:ext cx="1296000" cy="39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chemeClr val="bg1">
                      <a:lumMod val="50000"/>
                    </a:schemeClr>
                  </a:solidFill>
                  <a:latin typeface="Century Gothic" panose="020B0502020202020204" pitchFamily="34" charset="0"/>
                </a:rPr>
                <a:t>1</a:t>
              </a:r>
              <a:r>
                <a:rPr lang="en-GB" b="1" dirty="0">
                  <a:solidFill>
                    <a:schemeClr val="bg1">
                      <a:lumMod val="50000"/>
                    </a:schemeClr>
                  </a:solidFill>
                  <a:latin typeface="Century Gothic" panose="020B0502020202020204" pitchFamily="34" charset="0"/>
                </a:rPr>
                <a:t>1</a:t>
              </a:r>
            </a:p>
          </p:txBody>
        </p:sp>
        <p:sp>
          <p:nvSpPr>
            <p:cNvPr id="70" name="Rectangle: Rounded Corners 69">
              <a:extLst>
                <a:ext uri="{FF2B5EF4-FFF2-40B4-BE49-F238E27FC236}">
                  <a16:creationId xmlns:a16="http://schemas.microsoft.com/office/drawing/2014/main" id="{2BE4B61C-D51F-4B74-B79A-14F4FBC4F566}"/>
                </a:ext>
              </a:extLst>
            </p:cNvPr>
            <p:cNvSpPr/>
            <p:nvPr/>
          </p:nvSpPr>
          <p:spPr>
            <a:xfrm>
              <a:off x="973470"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bg1">
                      <a:lumMod val="50000"/>
                    </a:schemeClr>
                  </a:solidFill>
                  <a:latin typeface="Century Gothic" panose="020B0502020202020204" pitchFamily="34" charset="0"/>
                </a:rPr>
                <a:t>Bill</a:t>
              </a:r>
            </a:p>
          </p:txBody>
        </p:sp>
        <p:sp>
          <p:nvSpPr>
            <p:cNvPr id="71" name="Rectangle: Rounded Corners 70">
              <a:extLst>
                <a:ext uri="{FF2B5EF4-FFF2-40B4-BE49-F238E27FC236}">
                  <a16:creationId xmlns:a16="http://schemas.microsoft.com/office/drawing/2014/main" id="{D5310FC7-6665-4A89-A0C9-E32613618A00}"/>
                </a:ext>
              </a:extLst>
            </p:cNvPr>
            <p:cNvSpPr/>
            <p:nvPr/>
          </p:nvSpPr>
          <p:spPr>
            <a:xfrm>
              <a:off x="3805561" y="4118908"/>
              <a:ext cx="1656000" cy="576000"/>
            </a:xfrm>
            <a:prstGeom prst="roundRect">
              <a:avLst/>
            </a:prstGeom>
            <a:ln w="190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rgbClr val="FF0000"/>
                  </a:solidFill>
                  <a:latin typeface="Century Gothic" panose="020B0502020202020204" pitchFamily="34" charset="0"/>
                </a:rPr>
                <a:t>Jane</a:t>
              </a:r>
            </a:p>
          </p:txBody>
        </p:sp>
        <p:sp>
          <p:nvSpPr>
            <p:cNvPr id="72" name="Rectangle: Rounded Corners 71">
              <a:extLst>
                <a:ext uri="{FF2B5EF4-FFF2-40B4-BE49-F238E27FC236}">
                  <a16:creationId xmlns:a16="http://schemas.microsoft.com/office/drawing/2014/main" id="{B6967F65-728A-4290-9A20-E28145D39F1A}"/>
                </a:ext>
              </a:extLst>
            </p:cNvPr>
            <p:cNvSpPr/>
            <p:nvPr/>
          </p:nvSpPr>
          <p:spPr>
            <a:xfrm>
              <a:off x="6637651" y="4118908"/>
              <a:ext cx="1656000" cy="576000"/>
            </a:xfrm>
            <a:prstGeom prst="roundRect">
              <a:avLst/>
            </a:prstGeom>
            <a:ln w="1905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bg1">
                      <a:lumMod val="50000"/>
                    </a:schemeClr>
                  </a:solidFill>
                  <a:latin typeface="Century Gothic" panose="020B0502020202020204" pitchFamily="34" charset="0"/>
                </a:rPr>
                <a:t>Tom</a:t>
              </a:r>
            </a:p>
          </p:txBody>
        </p:sp>
      </p:grpSp>
    </p:spTree>
    <p:extLst>
      <p:ext uri="{BB962C8B-B14F-4D97-AF65-F5344CB8AC3E}">
        <p14:creationId xmlns:p14="http://schemas.microsoft.com/office/powerpoint/2010/main" val="2939543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calculation is the odd one out?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 name="Group 1">
            <a:extLst>
              <a:ext uri="{FF2B5EF4-FFF2-40B4-BE49-F238E27FC236}">
                <a16:creationId xmlns:a16="http://schemas.microsoft.com/office/drawing/2014/main" id="{CC5D91BF-46BB-4D70-85DD-8959A422F1F0}"/>
              </a:ext>
            </a:extLst>
          </p:cNvPr>
          <p:cNvGrpSpPr/>
          <p:nvPr/>
        </p:nvGrpSpPr>
        <p:grpSpPr>
          <a:xfrm>
            <a:off x="930899" y="2110433"/>
            <a:ext cx="7354202" cy="2421135"/>
            <a:chOff x="930899" y="2110433"/>
            <a:chExt cx="7354202" cy="2421135"/>
          </a:xfrm>
        </p:grpSpPr>
        <p:sp>
          <p:nvSpPr>
            <p:cNvPr id="70" name="Rectangle: Rounded Corners 69">
              <a:extLst>
                <a:ext uri="{FF2B5EF4-FFF2-40B4-BE49-F238E27FC236}">
                  <a16:creationId xmlns:a16="http://schemas.microsoft.com/office/drawing/2014/main" id="{2BE4B61C-D51F-4B74-B79A-14F4FBC4F566}"/>
                </a:ext>
              </a:extLst>
            </p:cNvPr>
            <p:cNvSpPr/>
            <p:nvPr/>
          </p:nvSpPr>
          <p:spPr>
            <a:xfrm>
              <a:off x="930899" y="2110433"/>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6</a:t>
              </a:r>
              <a:r>
                <a:rPr lang="en-GB" sz="2400" b="1" dirty="0">
                  <a:latin typeface="Century Gothic" panose="020B0502020202020204" pitchFamily="34" charset="0"/>
                </a:rPr>
                <a:t>5 ÷ 5 = </a:t>
              </a:r>
              <a:r>
                <a:rPr lang="en-GB" sz="2400" b="1" dirty="0">
                  <a:solidFill>
                    <a:schemeClr val="bg1"/>
                  </a:solidFill>
                  <a:latin typeface="Century Gothic" panose="020B0502020202020204" pitchFamily="34" charset="0"/>
                </a:rPr>
                <a:t>13 </a:t>
              </a:r>
            </a:p>
          </p:txBody>
        </p:sp>
        <p:sp>
          <p:nvSpPr>
            <p:cNvPr id="71" name="Rectangle: Rounded Corners 70">
              <a:extLst>
                <a:ext uri="{FF2B5EF4-FFF2-40B4-BE49-F238E27FC236}">
                  <a16:creationId xmlns:a16="http://schemas.microsoft.com/office/drawing/2014/main" id="{D5310FC7-6665-4A89-A0C9-E32613618A00}"/>
                </a:ext>
              </a:extLst>
            </p:cNvPr>
            <p:cNvSpPr/>
            <p:nvPr/>
          </p:nvSpPr>
          <p:spPr>
            <a:xfrm>
              <a:off x="3690000" y="2110433"/>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3</a:t>
              </a:r>
              <a:r>
                <a:rPr lang="en-GB" sz="2400" b="1" dirty="0">
                  <a:latin typeface="Century Gothic" panose="020B0502020202020204" pitchFamily="34" charset="0"/>
                </a:rPr>
                <a:t>9 ÷ 3 =</a:t>
              </a:r>
              <a:r>
                <a:rPr lang="en-GB" sz="2400" b="1" dirty="0">
                  <a:solidFill>
                    <a:schemeClr val="bg1"/>
                  </a:solidFill>
                  <a:latin typeface="Century Gothic" panose="020B0502020202020204" pitchFamily="34" charset="0"/>
                </a:rPr>
                <a:t> 13 </a:t>
              </a:r>
              <a:endParaRPr lang="en-GB" sz="2400" b="1" dirty="0">
                <a:latin typeface="Century Gothic" panose="020B0502020202020204" pitchFamily="34" charset="0"/>
              </a:endParaRPr>
            </a:p>
          </p:txBody>
        </p:sp>
        <p:sp>
          <p:nvSpPr>
            <p:cNvPr id="72" name="Rectangle: Rounded Corners 71">
              <a:extLst>
                <a:ext uri="{FF2B5EF4-FFF2-40B4-BE49-F238E27FC236}">
                  <a16:creationId xmlns:a16="http://schemas.microsoft.com/office/drawing/2014/main" id="{B6967F65-728A-4290-9A20-E28145D39F1A}"/>
                </a:ext>
              </a:extLst>
            </p:cNvPr>
            <p:cNvSpPr/>
            <p:nvPr/>
          </p:nvSpPr>
          <p:spPr>
            <a:xfrm>
              <a:off x="6449101" y="2110433"/>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52</a:t>
              </a:r>
              <a:r>
                <a:rPr lang="en-GB" sz="2400" b="1" dirty="0">
                  <a:latin typeface="Century Gothic" panose="020B0502020202020204" pitchFamily="34" charset="0"/>
                </a:rPr>
                <a:t> ÷ 4 =</a:t>
              </a:r>
              <a:r>
                <a:rPr lang="en-GB" sz="2400" b="1" dirty="0">
                  <a:solidFill>
                    <a:schemeClr val="bg1"/>
                  </a:solidFill>
                  <a:latin typeface="Century Gothic" panose="020B0502020202020204" pitchFamily="34" charset="0"/>
                </a:rPr>
                <a:t> 13 </a:t>
              </a:r>
              <a:endParaRPr lang="en-GB" sz="2400" b="1" dirty="0">
                <a:latin typeface="Century Gothic" panose="020B0502020202020204" pitchFamily="34" charset="0"/>
              </a:endParaRPr>
            </a:p>
          </p:txBody>
        </p:sp>
        <p:sp>
          <p:nvSpPr>
            <p:cNvPr id="46" name="Rectangle: Rounded Corners 45">
              <a:extLst>
                <a:ext uri="{FF2B5EF4-FFF2-40B4-BE49-F238E27FC236}">
                  <a16:creationId xmlns:a16="http://schemas.microsoft.com/office/drawing/2014/main" id="{427F350B-BD34-4B8E-859B-1B30B78A9127}"/>
                </a:ext>
              </a:extLst>
            </p:cNvPr>
            <p:cNvSpPr/>
            <p:nvPr/>
          </p:nvSpPr>
          <p:spPr>
            <a:xfrm>
              <a:off x="2169320" y="3883568"/>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8</a:t>
              </a:r>
              <a:r>
                <a:rPr lang="en-GB" sz="2400" b="1" dirty="0">
                  <a:latin typeface="Century Gothic" panose="020B0502020202020204" pitchFamily="34" charset="0"/>
                </a:rPr>
                <a:t>8 ÷ 8 =</a:t>
              </a:r>
              <a:r>
                <a:rPr lang="en-GB" sz="2400" b="1" dirty="0">
                  <a:solidFill>
                    <a:schemeClr val="bg1"/>
                  </a:solidFill>
                  <a:latin typeface="Century Gothic" panose="020B0502020202020204" pitchFamily="34" charset="0"/>
                </a:rPr>
                <a:t> 13 </a:t>
              </a:r>
              <a:endParaRPr lang="en-GB" sz="2400" b="1" dirty="0">
                <a:latin typeface="Century Gothic" panose="020B0502020202020204" pitchFamily="34" charset="0"/>
              </a:endParaRPr>
            </a:p>
          </p:txBody>
        </p:sp>
        <p:sp>
          <p:nvSpPr>
            <p:cNvPr id="47" name="Rectangle: Rounded Corners 46">
              <a:extLst>
                <a:ext uri="{FF2B5EF4-FFF2-40B4-BE49-F238E27FC236}">
                  <a16:creationId xmlns:a16="http://schemas.microsoft.com/office/drawing/2014/main" id="{A5682265-0424-4993-B34B-B3A1BFF19EA0}"/>
                </a:ext>
              </a:extLst>
            </p:cNvPr>
            <p:cNvSpPr/>
            <p:nvPr/>
          </p:nvSpPr>
          <p:spPr>
            <a:xfrm>
              <a:off x="5210681" y="3883568"/>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91</a:t>
              </a:r>
              <a:r>
                <a:rPr lang="en-GB" sz="2400" b="1" dirty="0">
                  <a:latin typeface="Century Gothic" panose="020B0502020202020204" pitchFamily="34" charset="0"/>
                </a:rPr>
                <a:t>÷ 7 =</a:t>
              </a:r>
              <a:r>
                <a:rPr lang="en-GB" sz="2400" b="1" dirty="0">
                  <a:solidFill>
                    <a:schemeClr val="bg1"/>
                  </a:solidFill>
                  <a:latin typeface="Century Gothic" panose="020B0502020202020204" pitchFamily="34" charset="0"/>
                </a:rPr>
                <a:t> 13</a:t>
              </a:r>
              <a:r>
                <a:rPr lang="en-GB" sz="2400" b="1" dirty="0">
                  <a:latin typeface="Century Gothic" panose="020B0502020202020204" pitchFamily="34" charset="0"/>
                </a:rPr>
                <a:t> </a:t>
              </a:r>
            </a:p>
          </p:txBody>
        </p:sp>
      </p:grpSp>
    </p:spTree>
    <p:extLst>
      <p:ext uri="{BB962C8B-B14F-4D97-AF65-F5344CB8AC3E}">
        <p14:creationId xmlns:p14="http://schemas.microsoft.com/office/powerpoint/2010/main" val="1597217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calculation is the odd one out?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 name="Group 1">
            <a:extLst>
              <a:ext uri="{FF2B5EF4-FFF2-40B4-BE49-F238E27FC236}">
                <a16:creationId xmlns:a16="http://schemas.microsoft.com/office/drawing/2014/main" id="{57A2203E-E90E-4DD6-806D-C100BE87CAD3}"/>
              </a:ext>
            </a:extLst>
          </p:cNvPr>
          <p:cNvGrpSpPr/>
          <p:nvPr/>
        </p:nvGrpSpPr>
        <p:grpSpPr>
          <a:xfrm>
            <a:off x="930899" y="2110433"/>
            <a:ext cx="7354202" cy="2421135"/>
            <a:chOff x="930899" y="2110433"/>
            <a:chExt cx="7354202" cy="2421135"/>
          </a:xfrm>
        </p:grpSpPr>
        <p:sp>
          <p:nvSpPr>
            <p:cNvPr id="70" name="Rectangle: Rounded Corners 69">
              <a:extLst>
                <a:ext uri="{FF2B5EF4-FFF2-40B4-BE49-F238E27FC236}">
                  <a16:creationId xmlns:a16="http://schemas.microsoft.com/office/drawing/2014/main" id="{2BE4B61C-D51F-4B74-B79A-14F4FBC4F566}"/>
                </a:ext>
              </a:extLst>
            </p:cNvPr>
            <p:cNvSpPr/>
            <p:nvPr/>
          </p:nvSpPr>
          <p:spPr>
            <a:xfrm>
              <a:off x="930899" y="2110433"/>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6</a:t>
              </a:r>
              <a:r>
                <a:rPr lang="en-GB" sz="2400" b="1" dirty="0">
                  <a:latin typeface="Century Gothic" panose="020B0502020202020204" pitchFamily="34" charset="0"/>
                </a:rPr>
                <a:t>5 ÷ 5 = </a:t>
              </a:r>
              <a:r>
                <a:rPr lang="en-GB" sz="2400" b="1" dirty="0">
                  <a:solidFill>
                    <a:schemeClr val="tx1"/>
                  </a:solidFill>
                  <a:latin typeface="Century Gothic" panose="020B0502020202020204" pitchFamily="34" charset="0"/>
                </a:rPr>
                <a:t>13</a:t>
              </a:r>
              <a:r>
                <a:rPr lang="en-GB" sz="2400" b="1" dirty="0">
                  <a:latin typeface="Century Gothic" panose="020B0502020202020204" pitchFamily="34" charset="0"/>
                </a:rPr>
                <a:t> </a:t>
              </a:r>
            </a:p>
          </p:txBody>
        </p:sp>
        <p:sp>
          <p:nvSpPr>
            <p:cNvPr id="71" name="Rectangle: Rounded Corners 70">
              <a:extLst>
                <a:ext uri="{FF2B5EF4-FFF2-40B4-BE49-F238E27FC236}">
                  <a16:creationId xmlns:a16="http://schemas.microsoft.com/office/drawing/2014/main" id="{D5310FC7-6665-4A89-A0C9-E32613618A00}"/>
                </a:ext>
              </a:extLst>
            </p:cNvPr>
            <p:cNvSpPr/>
            <p:nvPr/>
          </p:nvSpPr>
          <p:spPr>
            <a:xfrm>
              <a:off x="3690000" y="2110433"/>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3</a:t>
              </a:r>
              <a:r>
                <a:rPr lang="en-GB" sz="2400" b="1" dirty="0">
                  <a:latin typeface="Century Gothic" panose="020B0502020202020204" pitchFamily="34" charset="0"/>
                </a:rPr>
                <a:t>9 ÷ 3 = 13 </a:t>
              </a:r>
            </a:p>
          </p:txBody>
        </p:sp>
        <p:sp>
          <p:nvSpPr>
            <p:cNvPr id="72" name="Rectangle: Rounded Corners 71">
              <a:extLst>
                <a:ext uri="{FF2B5EF4-FFF2-40B4-BE49-F238E27FC236}">
                  <a16:creationId xmlns:a16="http://schemas.microsoft.com/office/drawing/2014/main" id="{B6967F65-728A-4290-9A20-E28145D39F1A}"/>
                </a:ext>
              </a:extLst>
            </p:cNvPr>
            <p:cNvSpPr/>
            <p:nvPr/>
          </p:nvSpPr>
          <p:spPr>
            <a:xfrm>
              <a:off x="6449101" y="2110433"/>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52</a:t>
              </a:r>
              <a:r>
                <a:rPr lang="en-GB" sz="2400" b="1" dirty="0">
                  <a:latin typeface="Century Gothic" panose="020B0502020202020204" pitchFamily="34" charset="0"/>
                </a:rPr>
                <a:t> ÷ 4 = 13 </a:t>
              </a:r>
            </a:p>
          </p:txBody>
        </p:sp>
        <p:sp>
          <p:nvSpPr>
            <p:cNvPr id="46" name="Rectangle: Rounded Corners 45">
              <a:extLst>
                <a:ext uri="{FF2B5EF4-FFF2-40B4-BE49-F238E27FC236}">
                  <a16:creationId xmlns:a16="http://schemas.microsoft.com/office/drawing/2014/main" id="{427F350B-BD34-4B8E-859B-1B30B78A9127}"/>
                </a:ext>
              </a:extLst>
            </p:cNvPr>
            <p:cNvSpPr/>
            <p:nvPr/>
          </p:nvSpPr>
          <p:spPr>
            <a:xfrm>
              <a:off x="2169320" y="3883568"/>
              <a:ext cx="1836000" cy="648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solidFill>
                    <a:srgbClr val="FF0000"/>
                  </a:solidFill>
                  <a:latin typeface="Century Gothic" panose="020B0502020202020204" pitchFamily="34" charset="0"/>
                </a:rPr>
                <a:t>8</a:t>
              </a:r>
              <a:r>
                <a:rPr lang="en-GB" sz="2400" b="1" dirty="0">
                  <a:solidFill>
                    <a:srgbClr val="FF0000"/>
                  </a:solidFill>
                  <a:latin typeface="Century Gothic" panose="020B0502020202020204" pitchFamily="34" charset="0"/>
                </a:rPr>
                <a:t>8 ÷ 8 = 11</a:t>
              </a:r>
            </a:p>
          </p:txBody>
        </p:sp>
        <p:sp>
          <p:nvSpPr>
            <p:cNvPr id="47" name="Rectangle: Rounded Corners 46">
              <a:extLst>
                <a:ext uri="{FF2B5EF4-FFF2-40B4-BE49-F238E27FC236}">
                  <a16:creationId xmlns:a16="http://schemas.microsoft.com/office/drawing/2014/main" id="{A5682265-0424-4993-B34B-B3A1BFF19EA0}"/>
                </a:ext>
              </a:extLst>
            </p:cNvPr>
            <p:cNvSpPr/>
            <p:nvPr/>
          </p:nvSpPr>
          <p:spPr>
            <a:xfrm>
              <a:off x="5210681" y="3883568"/>
              <a:ext cx="1836000" cy="648000"/>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91</a:t>
              </a:r>
              <a:r>
                <a:rPr lang="en-GB" sz="2400" b="1" dirty="0">
                  <a:latin typeface="Century Gothic" panose="020B0502020202020204" pitchFamily="34" charset="0"/>
                </a:rPr>
                <a:t>÷ 7 = 13</a:t>
              </a:r>
            </a:p>
          </p:txBody>
        </p:sp>
      </p:grpSp>
    </p:spTree>
    <p:extLst>
      <p:ext uri="{BB962C8B-B14F-4D97-AF65-F5344CB8AC3E}">
        <p14:creationId xmlns:p14="http://schemas.microsoft.com/office/powerpoint/2010/main" val="1585536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6" name="Picture 25">
            <a:extLst>
              <a:ext uri="{FF2B5EF4-FFF2-40B4-BE49-F238E27FC236}">
                <a16:creationId xmlns:a16="http://schemas.microsoft.com/office/drawing/2014/main" id="{19AC3F28-159C-431D-9158-2DD086242357}"/>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7" name="Speech Bubble: Rectangle with Corners Rounded 20">
            <a:extLst>
              <a:ext uri="{FF2B5EF4-FFF2-40B4-BE49-F238E27FC236}">
                <a16:creationId xmlns:a16="http://schemas.microsoft.com/office/drawing/2014/main" id="{21F76A26-BAC8-4025-B198-BDA43BE9D9E5}"/>
              </a:ext>
            </a:extLst>
          </p:cNvPr>
          <p:cNvSpPr/>
          <p:nvPr/>
        </p:nvSpPr>
        <p:spPr>
          <a:xfrm>
            <a:off x="2668529" y="1247500"/>
            <a:ext cx="3829617" cy="1052093"/>
          </a:xfrm>
          <a:prstGeom prst="wedgeRoundRectCallout">
            <a:avLst>
              <a:gd name="adj1" fmla="val -67536"/>
              <a:gd name="adj2" fmla="val 4650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calculation needs no exchange.</a:t>
            </a:r>
          </a:p>
        </p:txBody>
      </p:sp>
      <p:sp>
        <p:nvSpPr>
          <p:cNvPr id="28" name="Speech Bubble: Rectangle with Corners Rounded 21">
            <a:extLst>
              <a:ext uri="{FF2B5EF4-FFF2-40B4-BE49-F238E27FC236}">
                <a16:creationId xmlns:a16="http://schemas.microsoft.com/office/drawing/2014/main" id="{CB4B1946-0A90-4E68-A999-AEA232769FC3}"/>
              </a:ext>
            </a:extLst>
          </p:cNvPr>
          <p:cNvSpPr/>
          <p:nvPr/>
        </p:nvSpPr>
        <p:spPr>
          <a:xfrm>
            <a:off x="2668528" y="2516856"/>
            <a:ext cx="3829617" cy="1052093"/>
          </a:xfrm>
          <a:prstGeom prst="wedgeRoundRectCallout">
            <a:avLst>
              <a:gd name="adj1" fmla="val -67536"/>
              <a:gd name="adj2" fmla="val 4650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calculation is solved incorrectly.</a:t>
            </a:r>
          </a:p>
        </p:txBody>
      </p:sp>
      <p:sp>
        <p:nvSpPr>
          <p:cNvPr id="29" name="Speech Bubble: Rectangle with Corners Rounded 22">
            <a:extLst>
              <a:ext uri="{FF2B5EF4-FFF2-40B4-BE49-F238E27FC236}">
                <a16:creationId xmlns:a16="http://schemas.microsoft.com/office/drawing/2014/main" id="{3BC8C5A4-F7B0-4927-8192-D252A43CF205}"/>
              </a:ext>
            </a:extLst>
          </p:cNvPr>
          <p:cNvSpPr/>
          <p:nvPr/>
        </p:nvSpPr>
        <p:spPr>
          <a:xfrm>
            <a:off x="2638135" y="3790233"/>
            <a:ext cx="3829617" cy="1052093"/>
          </a:xfrm>
          <a:prstGeom prst="wedgeRoundRectCallout">
            <a:avLst>
              <a:gd name="adj1" fmla="val -67536"/>
              <a:gd name="adj2" fmla="val 4650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calculation needs to exchange.</a:t>
            </a:r>
          </a:p>
        </p:txBody>
      </p:sp>
      <p:sp>
        <p:nvSpPr>
          <p:cNvPr id="30" name="Rectangle: Rounded Corners 23">
            <a:extLst>
              <a:ext uri="{FF2B5EF4-FFF2-40B4-BE49-F238E27FC236}">
                <a16:creationId xmlns:a16="http://schemas.microsoft.com/office/drawing/2014/main" id="{290D19D3-5174-4728-9495-D26F89B18CB3}"/>
              </a:ext>
            </a:extLst>
          </p:cNvPr>
          <p:cNvSpPr/>
          <p:nvPr/>
        </p:nvSpPr>
        <p:spPr>
          <a:xfrm>
            <a:off x="6405499" y="5540713"/>
            <a:ext cx="2168315" cy="64327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90 </a:t>
            </a:r>
            <a:r>
              <a:rPr lang="en-GB" sz="2400" b="1" dirty="0">
                <a:solidFill>
                  <a:schemeClr val="tx1"/>
                </a:solidFill>
                <a:latin typeface="Century Gothic" panose="020B0502020202020204" pitchFamily="34" charset="0"/>
                <a:cs typeface="Calibri" panose="020F0502020204030204" pitchFamily="34" charset="0"/>
              </a:rPr>
              <a:t>÷ 5 = 12</a:t>
            </a:r>
            <a:endParaRPr lang="en-GB" sz="2400" b="1" dirty="0">
              <a:solidFill>
                <a:schemeClr val="tx1"/>
              </a:solidFill>
              <a:latin typeface="Century Gothic" panose="020B0502020202020204" pitchFamily="34" charset="0"/>
            </a:endParaRPr>
          </a:p>
        </p:txBody>
      </p:sp>
      <p:sp>
        <p:nvSpPr>
          <p:cNvPr id="31" name="Rectangle: Rounded Corners 24">
            <a:extLst>
              <a:ext uri="{FF2B5EF4-FFF2-40B4-BE49-F238E27FC236}">
                <a16:creationId xmlns:a16="http://schemas.microsoft.com/office/drawing/2014/main" id="{3F951243-8D98-4DE6-ACFB-D5C0A1A8085B}"/>
              </a:ext>
            </a:extLst>
          </p:cNvPr>
          <p:cNvSpPr/>
          <p:nvPr/>
        </p:nvSpPr>
        <p:spPr>
          <a:xfrm>
            <a:off x="1070991" y="5516967"/>
            <a:ext cx="2168315" cy="64327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96 </a:t>
            </a:r>
            <a:r>
              <a:rPr lang="en-GB" sz="2400" b="1" dirty="0">
                <a:solidFill>
                  <a:schemeClr val="tx1"/>
                </a:solidFill>
                <a:latin typeface="Century Gothic" panose="020B0502020202020204" pitchFamily="34" charset="0"/>
                <a:cs typeface="Calibri" panose="020F0502020204030204" pitchFamily="34" charset="0"/>
              </a:rPr>
              <a:t>÷ 8 = 12</a:t>
            </a:r>
            <a:endParaRPr lang="en-GB" sz="2400" b="1" dirty="0">
              <a:solidFill>
                <a:schemeClr val="tx1"/>
              </a:solidFill>
              <a:latin typeface="Century Gothic" panose="020B0502020202020204" pitchFamily="34" charset="0"/>
            </a:endParaRPr>
          </a:p>
        </p:txBody>
      </p:sp>
      <p:sp>
        <p:nvSpPr>
          <p:cNvPr id="32" name="Rectangle: Rounded Corners 25">
            <a:extLst>
              <a:ext uri="{FF2B5EF4-FFF2-40B4-BE49-F238E27FC236}">
                <a16:creationId xmlns:a16="http://schemas.microsoft.com/office/drawing/2014/main" id="{D6661E20-9D05-47F7-8AD1-B492C8F94EDF}"/>
              </a:ext>
            </a:extLst>
          </p:cNvPr>
          <p:cNvSpPr/>
          <p:nvPr/>
        </p:nvSpPr>
        <p:spPr>
          <a:xfrm>
            <a:off x="3738245" y="5522900"/>
            <a:ext cx="2168315" cy="64327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77 </a:t>
            </a:r>
            <a:r>
              <a:rPr lang="en-GB" sz="2400" b="1" dirty="0">
                <a:solidFill>
                  <a:schemeClr val="tx1"/>
                </a:solidFill>
                <a:latin typeface="Century Gothic" panose="020B0502020202020204" pitchFamily="34" charset="0"/>
                <a:cs typeface="Calibri" panose="020F0502020204030204" pitchFamily="34" charset="0"/>
              </a:rPr>
              <a:t>÷ 7 = 11</a:t>
            </a:r>
            <a:endParaRPr lang="en-GB" sz="2400" b="1" dirty="0">
              <a:solidFill>
                <a:schemeClr val="tx1"/>
              </a:solidFill>
              <a:latin typeface="Century Gothic" panose="020B0502020202020204" pitchFamily="34" charset="0"/>
            </a:endParaRPr>
          </a:p>
        </p:txBody>
      </p:sp>
      <p:sp>
        <p:nvSpPr>
          <p:cNvPr id="33" name="TextBox 32">
            <a:extLst>
              <a:ext uri="{FF2B5EF4-FFF2-40B4-BE49-F238E27FC236}">
                <a16:creationId xmlns:a16="http://schemas.microsoft.com/office/drawing/2014/main" id="{B91C34DC-75FC-43F1-9BCE-5B0488272298}"/>
              </a:ext>
            </a:extLst>
          </p:cNvPr>
          <p:cNvSpPr txBox="1"/>
          <p:nvPr/>
        </p:nvSpPr>
        <p:spPr>
          <a:xfrm>
            <a:off x="944434" y="2332190"/>
            <a:ext cx="1228725" cy="369332"/>
          </a:xfrm>
          <a:prstGeom prst="rect">
            <a:avLst/>
          </a:prstGeom>
          <a:noFill/>
        </p:spPr>
        <p:txBody>
          <a:bodyPr wrap="square" rtlCol="0">
            <a:spAutoFit/>
          </a:bodyPr>
          <a:lstStyle/>
          <a:p>
            <a:pPr algn="ctr"/>
            <a:r>
              <a:rPr lang="en-US" b="1" dirty="0">
                <a:latin typeface="Century Gothic" panose="020B0502020202020204" pitchFamily="34" charset="0"/>
              </a:rPr>
              <a:t>Annalise</a:t>
            </a:r>
            <a:endParaRPr lang="en-GB" b="1" dirty="0">
              <a:latin typeface="Century Gothic" panose="020B0502020202020204" pitchFamily="34" charset="0"/>
            </a:endParaRPr>
          </a:p>
        </p:txBody>
      </p:sp>
      <p:sp>
        <p:nvSpPr>
          <p:cNvPr id="34" name="TextBox 33">
            <a:extLst>
              <a:ext uri="{FF2B5EF4-FFF2-40B4-BE49-F238E27FC236}">
                <a16:creationId xmlns:a16="http://schemas.microsoft.com/office/drawing/2014/main" id="{88B7623E-37D1-4D19-8934-73C721590756}"/>
              </a:ext>
            </a:extLst>
          </p:cNvPr>
          <p:cNvSpPr txBox="1"/>
          <p:nvPr/>
        </p:nvSpPr>
        <p:spPr>
          <a:xfrm>
            <a:off x="944434" y="3674582"/>
            <a:ext cx="1228725" cy="369332"/>
          </a:xfrm>
          <a:prstGeom prst="rect">
            <a:avLst/>
          </a:prstGeom>
          <a:noFill/>
        </p:spPr>
        <p:txBody>
          <a:bodyPr wrap="square" rtlCol="0">
            <a:spAutoFit/>
          </a:bodyPr>
          <a:lstStyle/>
          <a:p>
            <a:pPr algn="ctr"/>
            <a:r>
              <a:rPr lang="en-US" b="1" dirty="0">
                <a:latin typeface="Century Gothic" panose="020B0502020202020204" pitchFamily="34" charset="0"/>
              </a:rPr>
              <a:t>Mary</a:t>
            </a:r>
            <a:endParaRPr lang="en-GB" b="1" dirty="0">
              <a:latin typeface="Century Gothic" panose="020B0502020202020204" pitchFamily="34" charset="0"/>
            </a:endParaRPr>
          </a:p>
        </p:txBody>
      </p:sp>
      <p:sp>
        <p:nvSpPr>
          <p:cNvPr id="35" name="TextBox 34">
            <a:extLst>
              <a:ext uri="{FF2B5EF4-FFF2-40B4-BE49-F238E27FC236}">
                <a16:creationId xmlns:a16="http://schemas.microsoft.com/office/drawing/2014/main" id="{9BD7C7E7-30EB-4B26-AE4C-C80A6197AF2C}"/>
              </a:ext>
            </a:extLst>
          </p:cNvPr>
          <p:cNvSpPr txBox="1"/>
          <p:nvPr/>
        </p:nvSpPr>
        <p:spPr>
          <a:xfrm>
            <a:off x="944434" y="5038713"/>
            <a:ext cx="1228725" cy="369332"/>
          </a:xfrm>
          <a:prstGeom prst="rect">
            <a:avLst/>
          </a:prstGeom>
          <a:noFill/>
        </p:spPr>
        <p:txBody>
          <a:bodyPr wrap="square" rtlCol="0">
            <a:spAutoFit/>
          </a:bodyPr>
          <a:lstStyle/>
          <a:p>
            <a:pPr algn="ctr"/>
            <a:r>
              <a:rPr lang="en-US" b="1" dirty="0">
                <a:latin typeface="Century Gothic" panose="020B0502020202020204" pitchFamily="34" charset="0"/>
              </a:rPr>
              <a:t>James</a:t>
            </a:r>
            <a:endParaRPr lang="en-GB" b="1" dirty="0">
              <a:latin typeface="Century Gothic" panose="020B0502020202020204" pitchFamily="34" charset="0"/>
            </a:endParaRPr>
          </a:p>
        </p:txBody>
      </p:sp>
      <p:sp>
        <p:nvSpPr>
          <p:cNvPr id="36" name="Rectangle 35">
            <a:extLst>
              <a:ext uri="{FF2B5EF4-FFF2-40B4-BE49-F238E27FC236}">
                <a16:creationId xmlns:a16="http://schemas.microsoft.com/office/drawing/2014/main" id="{1A6C6A2E-A0FB-47D2-B246-E9EAF8F45D0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following statements with the correct card.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284334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6" name="Picture 25">
            <a:extLst>
              <a:ext uri="{FF2B5EF4-FFF2-40B4-BE49-F238E27FC236}">
                <a16:creationId xmlns:a16="http://schemas.microsoft.com/office/drawing/2014/main" id="{19AC3F28-159C-431D-9158-2DD086242357}"/>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7" name="Speech Bubble: Rectangle with Corners Rounded 20">
            <a:extLst>
              <a:ext uri="{FF2B5EF4-FFF2-40B4-BE49-F238E27FC236}">
                <a16:creationId xmlns:a16="http://schemas.microsoft.com/office/drawing/2014/main" id="{21F76A26-BAC8-4025-B198-BDA43BE9D9E5}"/>
              </a:ext>
            </a:extLst>
          </p:cNvPr>
          <p:cNvSpPr/>
          <p:nvPr/>
        </p:nvSpPr>
        <p:spPr>
          <a:xfrm>
            <a:off x="2668529" y="1247500"/>
            <a:ext cx="3829617" cy="1052093"/>
          </a:xfrm>
          <a:prstGeom prst="wedgeRoundRectCallout">
            <a:avLst>
              <a:gd name="adj1" fmla="val -67536"/>
              <a:gd name="adj2" fmla="val 4650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calculation needs no exchange.</a:t>
            </a:r>
          </a:p>
        </p:txBody>
      </p:sp>
      <p:sp>
        <p:nvSpPr>
          <p:cNvPr id="28" name="Speech Bubble: Rectangle with Corners Rounded 21">
            <a:extLst>
              <a:ext uri="{FF2B5EF4-FFF2-40B4-BE49-F238E27FC236}">
                <a16:creationId xmlns:a16="http://schemas.microsoft.com/office/drawing/2014/main" id="{CB4B1946-0A90-4E68-A999-AEA232769FC3}"/>
              </a:ext>
            </a:extLst>
          </p:cNvPr>
          <p:cNvSpPr/>
          <p:nvPr/>
        </p:nvSpPr>
        <p:spPr>
          <a:xfrm>
            <a:off x="2668528" y="2516856"/>
            <a:ext cx="3829617" cy="1052093"/>
          </a:xfrm>
          <a:prstGeom prst="wedgeRoundRectCallout">
            <a:avLst>
              <a:gd name="adj1" fmla="val -67536"/>
              <a:gd name="adj2" fmla="val 4650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calculation is solved incorrectly.</a:t>
            </a:r>
          </a:p>
        </p:txBody>
      </p:sp>
      <p:sp>
        <p:nvSpPr>
          <p:cNvPr id="29" name="Speech Bubble: Rectangle with Corners Rounded 22">
            <a:extLst>
              <a:ext uri="{FF2B5EF4-FFF2-40B4-BE49-F238E27FC236}">
                <a16:creationId xmlns:a16="http://schemas.microsoft.com/office/drawing/2014/main" id="{3BC8C5A4-F7B0-4927-8192-D252A43CF205}"/>
              </a:ext>
            </a:extLst>
          </p:cNvPr>
          <p:cNvSpPr/>
          <p:nvPr/>
        </p:nvSpPr>
        <p:spPr>
          <a:xfrm>
            <a:off x="2638135" y="3790233"/>
            <a:ext cx="3829617" cy="1052093"/>
          </a:xfrm>
          <a:prstGeom prst="wedgeRoundRectCallout">
            <a:avLst>
              <a:gd name="adj1" fmla="val -67536"/>
              <a:gd name="adj2" fmla="val 4650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calculation needs to exchange.</a:t>
            </a:r>
          </a:p>
        </p:txBody>
      </p:sp>
      <p:sp>
        <p:nvSpPr>
          <p:cNvPr id="33" name="TextBox 32">
            <a:extLst>
              <a:ext uri="{FF2B5EF4-FFF2-40B4-BE49-F238E27FC236}">
                <a16:creationId xmlns:a16="http://schemas.microsoft.com/office/drawing/2014/main" id="{B91C34DC-75FC-43F1-9BCE-5B0488272298}"/>
              </a:ext>
            </a:extLst>
          </p:cNvPr>
          <p:cNvSpPr txBox="1"/>
          <p:nvPr/>
        </p:nvSpPr>
        <p:spPr>
          <a:xfrm>
            <a:off x="944434" y="2332190"/>
            <a:ext cx="1228725" cy="369332"/>
          </a:xfrm>
          <a:prstGeom prst="rect">
            <a:avLst/>
          </a:prstGeom>
          <a:noFill/>
        </p:spPr>
        <p:txBody>
          <a:bodyPr wrap="square" rtlCol="0">
            <a:spAutoFit/>
          </a:bodyPr>
          <a:lstStyle/>
          <a:p>
            <a:pPr algn="ctr"/>
            <a:r>
              <a:rPr lang="en-US" b="1" dirty="0">
                <a:latin typeface="Century Gothic" panose="020B0502020202020204" pitchFamily="34" charset="0"/>
              </a:rPr>
              <a:t>Annalise</a:t>
            </a:r>
            <a:endParaRPr lang="en-GB" b="1" dirty="0">
              <a:latin typeface="Century Gothic" panose="020B0502020202020204" pitchFamily="34" charset="0"/>
            </a:endParaRPr>
          </a:p>
        </p:txBody>
      </p:sp>
      <p:sp>
        <p:nvSpPr>
          <p:cNvPr id="34" name="TextBox 33">
            <a:extLst>
              <a:ext uri="{FF2B5EF4-FFF2-40B4-BE49-F238E27FC236}">
                <a16:creationId xmlns:a16="http://schemas.microsoft.com/office/drawing/2014/main" id="{88B7623E-37D1-4D19-8934-73C721590756}"/>
              </a:ext>
            </a:extLst>
          </p:cNvPr>
          <p:cNvSpPr txBox="1"/>
          <p:nvPr/>
        </p:nvSpPr>
        <p:spPr>
          <a:xfrm>
            <a:off x="944434" y="3674582"/>
            <a:ext cx="1228725" cy="369332"/>
          </a:xfrm>
          <a:prstGeom prst="rect">
            <a:avLst/>
          </a:prstGeom>
          <a:noFill/>
        </p:spPr>
        <p:txBody>
          <a:bodyPr wrap="square" rtlCol="0">
            <a:spAutoFit/>
          </a:bodyPr>
          <a:lstStyle/>
          <a:p>
            <a:pPr algn="ctr"/>
            <a:r>
              <a:rPr lang="en-US" b="1" dirty="0">
                <a:latin typeface="Century Gothic" panose="020B0502020202020204" pitchFamily="34" charset="0"/>
              </a:rPr>
              <a:t>Mary</a:t>
            </a:r>
            <a:endParaRPr lang="en-GB" b="1" dirty="0">
              <a:latin typeface="Century Gothic" panose="020B0502020202020204" pitchFamily="34" charset="0"/>
            </a:endParaRPr>
          </a:p>
        </p:txBody>
      </p:sp>
      <p:sp>
        <p:nvSpPr>
          <p:cNvPr id="35" name="TextBox 34">
            <a:extLst>
              <a:ext uri="{FF2B5EF4-FFF2-40B4-BE49-F238E27FC236}">
                <a16:creationId xmlns:a16="http://schemas.microsoft.com/office/drawing/2014/main" id="{9BD7C7E7-30EB-4B26-AE4C-C80A6197AF2C}"/>
              </a:ext>
            </a:extLst>
          </p:cNvPr>
          <p:cNvSpPr txBox="1"/>
          <p:nvPr/>
        </p:nvSpPr>
        <p:spPr>
          <a:xfrm>
            <a:off x="944434" y="5038713"/>
            <a:ext cx="1228725" cy="369332"/>
          </a:xfrm>
          <a:prstGeom prst="rect">
            <a:avLst/>
          </a:prstGeom>
          <a:noFill/>
        </p:spPr>
        <p:txBody>
          <a:bodyPr wrap="square" rtlCol="0">
            <a:spAutoFit/>
          </a:bodyPr>
          <a:lstStyle/>
          <a:p>
            <a:pPr algn="ctr"/>
            <a:r>
              <a:rPr lang="en-US" b="1" dirty="0">
                <a:latin typeface="Century Gothic" panose="020B0502020202020204" pitchFamily="34" charset="0"/>
              </a:rPr>
              <a:t>James</a:t>
            </a:r>
            <a:endParaRPr lang="en-GB" b="1" dirty="0">
              <a:latin typeface="Century Gothic" panose="020B0502020202020204" pitchFamily="34" charset="0"/>
            </a:endParaRPr>
          </a:p>
        </p:txBody>
      </p:sp>
      <p:sp>
        <p:nvSpPr>
          <p:cNvPr id="36" name="Rectangle 35">
            <a:extLst>
              <a:ext uri="{FF2B5EF4-FFF2-40B4-BE49-F238E27FC236}">
                <a16:creationId xmlns:a16="http://schemas.microsoft.com/office/drawing/2014/main" id="{1A6C6A2E-A0FB-47D2-B246-E9EAF8F45D0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following statements with the correct card.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6" name="Rectangle: Rounded Corners 12">
            <a:extLst>
              <a:ext uri="{FF2B5EF4-FFF2-40B4-BE49-F238E27FC236}">
                <a16:creationId xmlns:a16="http://schemas.microsoft.com/office/drawing/2014/main" id="{6F2AA9B3-19B6-451C-BF00-3FF39E4432C5}"/>
              </a:ext>
            </a:extLst>
          </p:cNvPr>
          <p:cNvSpPr/>
          <p:nvPr/>
        </p:nvSpPr>
        <p:spPr>
          <a:xfrm>
            <a:off x="6618556" y="2742445"/>
            <a:ext cx="2168315" cy="64327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90 </a:t>
            </a:r>
            <a:r>
              <a:rPr lang="en-GB" sz="2400" b="1" dirty="0">
                <a:solidFill>
                  <a:srgbClr val="FF0000"/>
                </a:solidFill>
                <a:latin typeface="Century Gothic" panose="020B0502020202020204" pitchFamily="34" charset="0"/>
                <a:cs typeface="Calibri" panose="020F0502020204030204" pitchFamily="34" charset="0"/>
              </a:rPr>
              <a:t>÷ 5 = 12</a:t>
            </a:r>
            <a:endParaRPr lang="en-GB" sz="2400" b="1" dirty="0">
              <a:solidFill>
                <a:srgbClr val="FF0000"/>
              </a:solidFill>
              <a:latin typeface="Century Gothic" panose="020B0502020202020204" pitchFamily="34" charset="0"/>
            </a:endParaRPr>
          </a:p>
        </p:txBody>
      </p:sp>
      <p:sp>
        <p:nvSpPr>
          <p:cNvPr id="17" name="Rectangle: Rounded Corners 13">
            <a:extLst>
              <a:ext uri="{FF2B5EF4-FFF2-40B4-BE49-F238E27FC236}">
                <a16:creationId xmlns:a16="http://schemas.microsoft.com/office/drawing/2014/main" id="{6FC369C9-BDF6-459B-956C-6C49B46629CA}"/>
              </a:ext>
            </a:extLst>
          </p:cNvPr>
          <p:cNvSpPr/>
          <p:nvPr/>
        </p:nvSpPr>
        <p:spPr>
          <a:xfrm>
            <a:off x="6618556" y="3994644"/>
            <a:ext cx="2168315" cy="64327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96 </a:t>
            </a:r>
            <a:r>
              <a:rPr lang="en-GB" sz="2400" b="1" dirty="0">
                <a:solidFill>
                  <a:srgbClr val="FF0000"/>
                </a:solidFill>
                <a:latin typeface="Century Gothic" panose="020B0502020202020204" pitchFamily="34" charset="0"/>
                <a:cs typeface="Calibri" panose="020F0502020204030204" pitchFamily="34" charset="0"/>
              </a:rPr>
              <a:t>÷ 8 = 12</a:t>
            </a:r>
            <a:endParaRPr lang="en-GB" sz="2400" b="1" dirty="0">
              <a:solidFill>
                <a:srgbClr val="FF0000"/>
              </a:solidFill>
              <a:latin typeface="Century Gothic" panose="020B0502020202020204" pitchFamily="34" charset="0"/>
            </a:endParaRPr>
          </a:p>
        </p:txBody>
      </p:sp>
      <p:sp>
        <p:nvSpPr>
          <p:cNvPr id="19" name="Rectangle: Rounded Corners 14">
            <a:extLst>
              <a:ext uri="{FF2B5EF4-FFF2-40B4-BE49-F238E27FC236}">
                <a16:creationId xmlns:a16="http://schemas.microsoft.com/office/drawing/2014/main" id="{6B79631C-628F-40F3-BFA3-DAE797CFF1AC}"/>
              </a:ext>
            </a:extLst>
          </p:cNvPr>
          <p:cNvSpPr/>
          <p:nvPr/>
        </p:nvSpPr>
        <p:spPr>
          <a:xfrm>
            <a:off x="6599264" y="1490246"/>
            <a:ext cx="2168315" cy="64327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77 </a:t>
            </a:r>
            <a:r>
              <a:rPr lang="en-GB" sz="2400" b="1" dirty="0">
                <a:solidFill>
                  <a:srgbClr val="FF0000"/>
                </a:solidFill>
                <a:latin typeface="Century Gothic" panose="020B0502020202020204" pitchFamily="34" charset="0"/>
                <a:cs typeface="Calibri" panose="020F0502020204030204" pitchFamily="34" charset="0"/>
              </a:rPr>
              <a:t>÷ 7 = 11</a:t>
            </a:r>
            <a:endParaRPr lang="en-GB" sz="24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366567963"/>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DE354A4-79E4-4B99-B33B-6AE13BE5FB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1333</TotalTime>
  <Words>1077</Words>
  <Application>Microsoft Office PowerPoint</Application>
  <PresentationFormat>On-screen Show (4:3)</PresentationFormat>
  <Paragraphs>555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Szilvasy</cp:lastModifiedBy>
  <cp:revision>53</cp:revision>
  <dcterms:created xsi:type="dcterms:W3CDTF">2018-03-17T10:08:43Z</dcterms:created>
  <dcterms:modified xsi:type="dcterms:W3CDTF">2019-12-20T16:28:27Z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