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2" r:id="rId5"/>
    <p:sldId id="263" r:id="rId6"/>
    <p:sldId id="261" r:id="rId7"/>
    <p:sldId id="258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00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82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9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95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65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1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12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286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60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57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6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9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4533" y="2641600"/>
            <a:ext cx="9906000" cy="1003830"/>
          </a:xfrm>
        </p:spPr>
        <p:txBody>
          <a:bodyPr/>
          <a:lstStyle/>
          <a:p>
            <a:r>
              <a:rPr lang="en-GB" u="sng" dirty="0" smtClean="0"/>
              <a:t>LO: Identify features in a poem.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4124228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-1" b="56600"/>
          <a:stretch/>
        </p:blipFill>
        <p:spPr>
          <a:xfrm>
            <a:off x="3403599" y="1360877"/>
            <a:ext cx="5757507" cy="407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75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4905"/>
          <a:stretch/>
        </p:blipFill>
        <p:spPr>
          <a:xfrm>
            <a:off x="3251201" y="626534"/>
            <a:ext cx="6314098" cy="567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5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067" y="522680"/>
            <a:ext cx="5298546" cy="576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2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Letter-join 8" panose="02000805000000020003" pitchFamily="50" charset="0"/>
              </a:rPr>
              <a:t>Punctuation </a:t>
            </a:r>
            <a:endParaRPr lang="en-GB" sz="3600" b="1" dirty="0">
              <a:latin typeface="Letter-join 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27" y="1690688"/>
            <a:ext cx="431958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Identify the different punctuation that has been used throughout the poem.</a:t>
            </a:r>
          </a:p>
          <a:p>
            <a:pPr marL="0" indent="0">
              <a:buNone/>
            </a:pPr>
            <a:endParaRPr lang="en-GB" dirty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- Make a list of the punctuation you can see.</a:t>
            </a:r>
            <a:endParaRPr lang="en-GB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520" y="1118105"/>
            <a:ext cx="3537480" cy="38491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97" y="66907"/>
            <a:ext cx="4164623" cy="679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475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836" y="245549"/>
            <a:ext cx="5753631" cy="2444749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latin typeface="Letter-join 8" panose="02000805000000020003" pitchFamily="50" charset="0"/>
              </a:rPr>
              <a:t>Repetition</a:t>
            </a:r>
            <a:r>
              <a:rPr lang="en-GB" sz="3200" dirty="0" smtClean="0">
                <a:latin typeface="Letter-join 8" panose="02000805000000020003" pitchFamily="50" charset="0"/>
              </a:rPr>
              <a:t>- repeating words, phrases or stanzas.</a:t>
            </a:r>
            <a:br>
              <a:rPr lang="en-GB" sz="3200" dirty="0" smtClean="0">
                <a:latin typeface="Letter-join 8" panose="02000805000000020003" pitchFamily="50" charset="0"/>
              </a:rPr>
            </a:br>
            <a:r>
              <a:rPr lang="en-GB" sz="3200" dirty="0" smtClean="0">
                <a:latin typeface="Letter-join 8" panose="02000805000000020003" pitchFamily="50" charset="0"/>
              </a:rPr>
              <a:t>Let’s </a:t>
            </a:r>
            <a:r>
              <a:rPr lang="en-GB" sz="3200" dirty="0">
                <a:latin typeface="Letter-join 8" panose="02000805000000020003" pitchFamily="50" charset="0"/>
              </a:rPr>
              <a:t>explore this!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448524"/>
              </p:ext>
            </p:extLst>
          </p:nvPr>
        </p:nvGraphicFramePr>
        <p:xfrm>
          <a:off x="223836" y="2755106"/>
          <a:ext cx="4048125" cy="990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48125">
                  <a:extLst>
                    <a:ext uri="{9D8B030D-6E8A-4147-A177-3AD203B41FA5}">
                      <a16:colId xmlns:a16="http://schemas.microsoft.com/office/drawing/2014/main" val="3356648270"/>
                    </a:ext>
                  </a:extLst>
                </a:gridCol>
              </a:tblGrid>
              <a:tr h="9906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Highlight </a:t>
                      </a:r>
                      <a:r>
                        <a:rPr lang="en-GB" sz="2400" dirty="0">
                          <a:effectLst/>
                        </a:rPr>
                        <a:t>any repetition you can see in the poem.</a:t>
                      </a:r>
                      <a:endParaRPr lang="en-GB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4603959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0979" y="245549"/>
            <a:ext cx="4118019" cy="67150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5495" y="928989"/>
            <a:ext cx="3356505" cy="365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69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236537"/>
            <a:ext cx="4914900" cy="1325563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latin typeface="Letter-join 8" panose="02000805000000020003" pitchFamily="50" charset="0"/>
              </a:rPr>
              <a:t>Stanzas</a:t>
            </a:r>
            <a:r>
              <a:rPr lang="en-GB" sz="4000" dirty="0" smtClean="0">
                <a:latin typeface="Letter-join 8" panose="02000805000000020003" pitchFamily="50" charset="0"/>
              </a:rPr>
              <a:t>- grouped lines.</a:t>
            </a:r>
            <a:endParaRPr lang="en-GB" sz="4000" dirty="0">
              <a:latin typeface="Letter-join 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043" y="2076980"/>
            <a:ext cx="4661958" cy="34099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How have the stanzas been used to create effect?</a:t>
            </a:r>
          </a:p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-  Have a look through the poem. What kind of excuses are being made in each stanza?</a:t>
            </a:r>
            <a:endParaRPr lang="en-GB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267" y="272277"/>
            <a:ext cx="4038681" cy="65857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8400" y="1302438"/>
            <a:ext cx="3403600" cy="370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56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394" y="2654536"/>
            <a:ext cx="6210300" cy="1460500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r>
              <a:rPr lang="en-GB" sz="3600" dirty="0" smtClean="0">
                <a:latin typeface="Letter-join 8" panose="02000805000000020003" pitchFamily="50" charset="0"/>
              </a:rPr>
              <a:t>Does the child make excuses all the way through this last stanza?</a:t>
            </a:r>
            <a:br>
              <a:rPr lang="en-GB" sz="3600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3600" dirty="0" smtClean="0">
                <a:latin typeface="Letter-join 8" panose="02000805000000020003" pitchFamily="50" charset="0"/>
              </a:rPr>
              <a:t>Why do you think the writer has not separated this last stanza?</a:t>
            </a:r>
            <a:endParaRPr lang="en-GB" sz="3600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211734"/>
            <a:ext cx="4520244" cy="4631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612" y="0"/>
            <a:ext cx="1576387" cy="21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47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83</Words>
  <Application>Microsoft Office PowerPoint</Application>
  <PresentationFormat>Widescreen</PresentationFormat>
  <Paragraphs>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Letter-join 8</vt:lpstr>
      <vt:lpstr>Times New Roman</vt:lpstr>
      <vt:lpstr>Office Theme</vt:lpstr>
      <vt:lpstr>PowerPoint Presentation</vt:lpstr>
      <vt:lpstr>LO: Identify features in a poem.</vt:lpstr>
      <vt:lpstr>PowerPoint Presentation</vt:lpstr>
      <vt:lpstr>PowerPoint Presentation</vt:lpstr>
      <vt:lpstr>PowerPoint Presentation</vt:lpstr>
      <vt:lpstr>Punctuation </vt:lpstr>
      <vt:lpstr>Repetition- repeating words, phrases or stanzas. Let’s explore this! </vt:lpstr>
      <vt:lpstr>Stanzas- grouped lines.</vt:lpstr>
      <vt:lpstr> Does the child make excuses all the way through this last stanza?   Why do you think the writer has not separated this last stanza?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12</cp:revision>
  <dcterms:created xsi:type="dcterms:W3CDTF">2021-01-22T19:28:51Z</dcterms:created>
  <dcterms:modified xsi:type="dcterms:W3CDTF">2021-01-23T13:37:26Z</dcterms:modified>
</cp:coreProperties>
</file>