
<file path=[Content_Types].xml><?xml version="1.0" encoding="utf-8"?>
<Types xmlns="http://schemas.openxmlformats.org/package/2006/content-types">
  <Default Extension="jfif" ContentType="image/jpe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7" r:id="rId3"/>
    <p:sldId id="268" r:id="rId4"/>
    <p:sldId id="264" r:id="rId5"/>
    <p:sldId id="265" r:id="rId6"/>
    <p:sldId id="266" r:id="rId7"/>
    <p:sldId id="262" r:id="rId8"/>
    <p:sldId id="263" r:id="rId9"/>
    <p:sldId id="260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0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163-813E-42A7-8F5A-2E30BF5310E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2D84-99CA-4BA7-AEAC-42279EA8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48635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163-813E-42A7-8F5A-2E30BF5310E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2D84-99CA-4BA7-AEAC-42279EA8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0156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163-813E-42A7-8F5A-2E30BF5310E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2D84-99CA-4BA7-AEAC-42279EA8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88404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163-813E-42A7-8F5A-2E30BF5310E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2D84-99CA-4BA7-AEAC-42279EA8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5756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163-813E-42A7-8F5A-2E30BF5310E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2D84-99CA-4BA7-AEAC-42279EA8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3907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163-813E-42A7-8F5A-2E30BF5310E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2D84-99CA-4BA7-AEAC-42279EA8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1346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163-813E-42A7-8F5A-2E30BF5310E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2D84-99CA-4BA7-AEAC-42279EA8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600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163-813E-42A7-8F5A-2E30BF5310E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2D84-99CA-4BA7-AEAC-42279EA8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431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163-813E-42A7-8F5A-2E30BF5310E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2D84-99CA-4BA7-AEAC-42279EA8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972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163-813E-42A7-8F5A-2E30BF5310E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2D84-99CA-4BA7-AEAC-42279EA8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0804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163-813E-42A7-8F5A-2E30BF5310E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2D84-99CA-4BA7-AEAC-42279EA8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32721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C34163-813E-42A7-8F5A-2E30BF5310E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B42D84-99CA-4BA7-AEAC-42279EA8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9284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Hawthorn – Day </a:t>
            </a:r>
            <a:r>
              <a:rPr lang="en-GB" dirty="0" smtClean="0"/>
              <a:t>Four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Fractions 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8850" y="4319155"/>
            <a:ext cx="28575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4037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29527" y="1665615"/>
            <a:ext cx="5994400" cy="4565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8543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0131" y="2438400"/>
            <a:ext cx="11335326" cy="2410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1829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89382" y="50756"/>
            <a:ext cx="5532581" cy="6609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7067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5175" y="204787"/>
            <a:ext cx="5581650" cy="644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9522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7178" y="701964"/>
            <a:ext cx="10989658" cy="5474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7857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02583" y="-72260"/>
            <a:ext cx="10187090" cy="6249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9352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38763" y="221137"/>
            <a:ext cx="5255491" cy="6498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2046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812" y="990600"/>
            <a:ext cx="10620375" cy="487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0407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5</Words>
  <Application>Microsoft Office PowerPoint</Application>
  <PresentationFormat>Widescreen</PresentationFormat>
  <Paragraphs>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Hawthorn – Day Four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Hawthorn – Day Two</dc:title>
  <dc:creator>S Gavan WOP</dc:creator>
  <cp:lastModifiedBy>S Gavan WOP</cp:lastModifiedBy>
  <cp:revision>4</cp:revision>
  <dcterms:created xsi:type="dcterms:W3CDTF">2021-02-26T14:28:51Z</dcterms:created>
  <dcterms:modified xsi:type="dcterms:W3CDTF">2021-02-27T20:42:24Z</dcterms:modified>
</cp:coreProperties>
</file>