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21780500" cy="2889885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7" d="100"/>
          <a:sy n="17" d="100"/>
        </p:scale>
        <p:origin x="2060" y="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33538" y="4729513"/>
            <a:ext cx="18513425" cy="10061081"/>
          </a:xfrm>
        </p:spPr>
        <p:txBody>
          <a:bodyPr anchor="b"/>
          <a:lstStyle>
            <a:lvl1pPr algn="ctr">
              <a:defRPr sz="1429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22563" y="15178588"/>
            <a:ext cx="16335375" cy="6977197"/>
          </a:xfrm>
        </p:spPr>
        <p:txBody>
          <a:bodyPr/>
          <a:lstStyle>
            <a:lvl1pPr marL="0" indent="0" algn="ctr">
              <a:buNone/>
              <a:defRPr sz="5717"/>
            </a:lvl1pPr>
            <a:lvl2pPr marL="1089005" indent="0" algn="ctr">
              <a:buNone/>
              <a:defRPr sz="4764"/>
            </a:lvl2pPr>
            <a:lvl3pPr marL="2178009" indent="0" algn="ctr">
              <a:buNone/>
              <a:defRPr sz="4287"/>
            </a:lvl3pPr>
            <a:lvl4pPr marL="3267014" indent="0" algn="ctr">
              <a:buNone/>
              <a:defRPr sz="3811"/>
            </a:lvl4pPr>
            <a:lvl5pPr marL="4356019" indent="0" algn="ctr">
              <a:buNone/>
              <a:defRPr sz="3811"/>
            </a:lvl5pPr>
            <a:lvl6pPr marL="5445023" indent="0" algn="ctr">
              <a:buNone/>
              <a:defRPr sz="3811"/>
            </a:lvl6pPr>
            <a:lvl7pPr marL="6534028" indent="0" algn="ctr">
              <a:buNone/>
              <a:defRPr sz="3811"/>
            </a:lvl7pPr>
            <a:lvl8pPr marL="7623033" indent="0" algn="ctr">
              <a:buNone/>
              <a:defRPr sz="3811"/>
            </a:lvl8pPr>
            <a:lvl9pPr marL="8712037" indent="0" algn="ctr">
              <a:buNone/>
              <a:defRPr sz="3811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ADFB9-D5E3-4100-80CB-1733A5E4EDBD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636D5-73E8-432E-85E7-77A98AE6CE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72396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ADFB9-D5E3-4100-80CB-1733A5E4EDBD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636D5-73E8-432E-85E7-77A98AE6CE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27079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6067" y="7204652"/>
            <a:ext cx="18785681" cy="12021117"/>
          </a:xfrm>
        </p:spPr>
        <p:txBody>
          <a:bodyPr anchor="b"/>
          <a:lstStyle>
            <a:lvl1pPr>
              <a:defRPr sz="1429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6067" y="19339494"/>
            <a:ext cx="18785681" cy="6321621"/>
          </a:xfrm>
        </p:spPr>
        <p:txBody>
          <a:bodyPr/>
          <a:lstStyle>
            <a:lvl1pPr marL="0" indent="0">
              <a:buNone/>
              <a:defRPr sz="5717">
                <a:solidFill>
                  <a:schemeClr val="tx1"/>
                </a:solidFill>
              </a:defRPr>
            </a:lvl1pPr>
            <a:lvl2pPr marL="1089005" indent="0">
              <a:buNone/>
              <a:defRPr sz="4764">
                <a:solidFill>
                  <a:schemeClr val="tx1">
                    <a:tint val="75000"/>
                  </a:schemeClr>
                </a:solidFill>
              </a:defRPr>
            </a:lvl2pPr>
            <a:lvl3pPr marL="2178009" indent="0">
              <a:buNone/>
              <a:defRPr sz="4287">
                <a:solidFill>
                  <a:schemeClr val="tx1">
                    <a:tint val="75000"/>
                  </a:schemeClr>
                </a:solidFill>
              </a:defRPr>
            </a:lvl3pPr>
            <a:lvl4pPr marL="3267014" indent="0">
              <a:buNone/>
              <a:defRPr sz="3811">
                <a:solidFill>
                  <a:schemeClr val="tx1">
                    <a:tint val="75000"/>
                  </a:schemeClr>
                </a:solidFill>
              </a:defRPr>
            </a:lvl4pPr>
            <a:lvl5pPr marL="4356019" indent="0">
              <a:buNone/>
              <a:defRPr sz="3811">
                <a:solidFill>
                  <a:schemeClr val="tx1">
                    <a:tint val="75000"/>
                  </a:schemeClr>
                </a:solidFill>
              </a:defRPr>
            </a:lvl5pPr>
            <a:lvl6pPr marL="5445023" indent="0">
              <a:buNone/>
              <a:defRPr sz="3811">
                <a:solidFill>
                  <a:schemeClr val="tx1">
                    <a:tint val="75000"/>
                  </a:schemeClr>
                </a:solidFill>
              </a:defRPr>
            </a:lvl6pPr>
            <a:lvl7pPr marL="6534028" indent="0">
              <a:buNone/>
              <a:defRPr sz="3811">
                <a:solidFill>
                  <a:schemeClr val="tx1">
                    <a:tint val="75000"/>
                  </a:schemeClr>
                </a:solidFill>
              </a:defRPr>
            </a:lvl7pPr>
            <a:lvl8pPr marL="7623033" indent="0">
              <a:buNone/>
              <a:defRPr sz="3811">
                <a:solidFill>
                  <a:schemeClr val="tx1">
                    <a:tint val="75000"/>
                  </a:schemeClr>
                </a:solidFill>
              </a:defRPr>
            </a:lvl8pPr>
            <a:lvl9pPr marL="8712037" indent="0">
              <a:buNone/>
              <a:defRPr sz="381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ADFB9-D5E3-4100-80CB-1733A5E4EDBD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636D5-73E8-432E-85E7-77A98AE6CE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44432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97409" y="7692981"/>
            <a:ext cx="9256713" cy="1833605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26378" y="7692981"/>
            <a:ext cx="9256713" cy="1833605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ADFB9-D5E3-4100-80CB-1733A5E4EDBD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636D5-73E8-432E-85E7-77A98AE6CE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638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0246" y="1538603"/>
            <a:ext cx="18785681" cy="55857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00249" y="7084234"/>
            <a:ext cx="9214171" cy="3471874"/>
          </a:xfrm>
        </p:spPr>
        <p:txBody>
          <a:bodyPr anchor="b"/>
          <a:lstStyle>
            <a:lvl1pPr marL="0" indent="0">
              <a:buNone/>
              <a:defRPr sz="5717" b="1"/>
            </a:lvl1pPr>
            <a:lvl2pPr marL="1089005" indent="0">
              <a:buNone/>
              <a:defRPr sz="4764" b="1"/>
            </a:lvl2pPr>
            <a:lvl3pPr marL="2178009" indent="0">
              <a:buNone/>
              <a:defRPr sz="4287" b="1"/>
            </a:lvl3pPr>
            <a:lvl4pPr marL="3267014" indent="0">
              <a:buNone/>
              <a:defRPr sz="3811" b="1"/>
            </a:lvl4pPr>
            <a:lvl5pPr marL="4356019" indent="0">
              <a:buNone/>
              <a:defRPr sz="3811" b="1"/>
            </a:lvl5pPr>
            <a:lvl6pPr marL="5445023" indent="0">
              <a:buNone/>
              <a:defRPr sz="3811" b="1"/>
            </a:lvl6pPr>
            <a:lvl7pPr marL="6534028" indent="0">
              <a:buNone/>
              <a:defRPr sz="3811" b="1"/>
            </a:lvl7pPr>
            <a:lvl8pPr marL="7623033" indent="0">
              <a:buNone/>
              <a:defRPr sz="3811" b="1"/>
            </a:lvl8pPr>
            <a:lvl9pPr marL="8712037" indent="0">
              <a:buNone/>
              <a:defRPr sz="3811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00249" y="10556108"/>
            <a:ext cx="9214171" cy="1552644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1026380" y="7084234"/>
            <a:ext cx="9259549" cy="3471874"/>
          </a:xfrm>
        </p:spPr>
        <p:txBody>
          <a:bodyPr anchor="b"/>
          <a:lstStyle>
            <a:lvl1pPr marL="0" indent="0">
              <a:buNone/>
              <a:defRPr sz="5717" b="1"/>
            </a:lvl1pPr>
            <a:lvl2pPr marL="1089005" indent="0">
              <a:buNone/>
              <a:defRPr sz="4764" b="1"/>
            </a:lvl2pPr>
            <a:lvl3pPr marL="2178009" indent="0">
              <a:buNone/>
              <a:defRPr sz="4287" b="1"/>
            </a:lvl3pPr>
            <a:lvl4pPr marL="3267014" indent="0">
              <a:buNone/>
              <a:defRPr sz="3811" b="1"/>
            </a:lvl4pPr>
            <a:lvl5pPr marL="4356019" indent="0">
              <a:buNone/>
              <a:defRPr sz="3811" b="1"/>
            </a:lvl5pPr>
            <a:lvl6pPr marL="5445023" indent="0">
              <a:buNone/>
              <a:defRPr sz="3811" b="1"/>
            </a:lvl6pPr>
            <a:lvl7pPr marL="6534028" indent="0">
              <a:buNone/>
              <a:defRPr sz="3811" b="1"/>
            </a:lvl7pPr>
            <a:lvl8pPr marL="7623033" indent="0">
              <a:buNone/>
              <a:defRPr sz="3811" b="1"/>
            </a:lvl8pPr>
            <a:lvl9pPr marL="8712037" indent="0">
              <a:buNone/>
              <a:defRPr sz="3811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1026380" y="10556108"/>
            <a:ext cx="9259549" cy="1552644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ADFB9-D5E3-4100-80CB-1733A5E4EDBD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636D5-73E8-432E-85E7-77A98AE6CE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69473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ADFB9-D5E3-4100-80CB-1733A5E4EDBD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636D5-73E8-432E-85E7-77A98AE6CE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15230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ADFB9-D5E3-4100-80CB-1733A5E4EDBD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636D5-73E8-432E-85E7-77A98AE6CE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26822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0246" y="1926590"/>
            <a:ext cx="7024778" cy="6743065"/>
          </a:xfrm>
        </p:spPr>
        <p:txBody>
          <a:bodyPr anchor="b"/>
          <a:lstStyle>
            <a:lvl1pPr>
              <a:defRPr sz="7622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259549" y="4160906"/>
            <a:ext cx="11026378" cy="20536914"/>
          </a:xfrm>
        </p:spPr>
        <p:txBody>
          <a:bodyPr/>
          <a:lstStyle>
            <a:lvl1pPr>
              <a:defRPr sz="7622"/>
            </a:lvl1pPr>
            <a:lvl2pPr>
              <a:defRPr sz="6669"/>
            </a:lvl2pPr>
            <a:lvl3pPr>
              <a:defRPr sz="5717"/>
            </a:lvl3pPr>
            <a:lvl4pPr>
              <a:defRPr sz="4764"/>
            </a:lvl4pPr>
            <a:lvl5pPr>
              <a:defRPr sz="4764"/>
            </a:lvl5pPr>
            <a:lvl6pPr>
              <a:defRPr sz="4764"/>
            </a:lvl6pPr>
            <a:lvl7pPr>
              <a:defRPr sz="4764"/>
            </a:lvl7pPr>
            <a:lvl8pPr>
              <a:defRPr sz="4764"/>
            </a:lvl8pPr>
            <a:lvl9pPr>
              <a:defRPr sz="4764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00246" y="8669655"/>
            <a:ext cx="7024778" cy="16061608"/>
          </a:xfrm>
        </p:spPr>
        <p:txBody>
          <a:bodyPr/>
          <a:lstStyle>
            <a:lvl1pPr marL="0" indent="0">
              <a:buNone/>
              <a:defRPr sz="3811"/>
            </a:lvl1pPr>
            <a:lvl2pPr marL="1089005" indent="0">
              <a:buNone/>
              <a:defRPr sz="3335"/>
            </a:lvl2pPr>
            <a:lvl3pPr marL="2178009" indent="0">
              <a:buNone/>
              <a:defRPr sz="2858"/>
            </a:lvl3pPr>
            <a:lvl4pPr marL="3267014" indent="0">
              <a:buNone/>
              <a:defRPr sz="2382"/>
            </a:lvl4pPr>
            <a:lvl5pPr marL="4356019" indent="0">
              <a:buNone/>
              <a:defRPr sz="2382"/>
            </a:lvl5pPr>
            <a:lvl6pPr marL="5445023" indent="0">
              <a:buNone/>
              <a:defRPr sz="2382"/>
            </a:lvl6pPr>
            <a:lvl7pPr marL="6534028" indent="0">
              <a:buNone/>
              <a:defRPr sz="2382"/>
            </a:lvl7pPr>
            <a:lvl8pPr marL="7623033" indent="0">
              <a:buNone/>
              <a:defRPr sz="2382"/>
            </a:lvl8pPr>
            <a:lvl9pPr marL="8712037" indent="0">
              <a:buNone/>
              <a:defRPr sz="2382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ADFB9-D5E3-4100-80CB-1733A5E4EDBD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636D5-73E8-432E-85E7-77A98AE6CE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6210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0246" y="1926590"/>
            <a:ext cx="7024778" cy="6743065"/>
          </a:xfrm>
        </p:spPr>
        <p:txBody>
          <a:bodyPr anchor="b"/>
          <a:lstStyle>
            <a:lvl1pPr>
              <a:defRPr sz="7622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259549" y="4160906"/>
            <a:ext cx="11026378" cy="20536914"/>
          </a:xfrm>
        </p:spPr>
        <p:txBody>
          <a:bodyPr anchor="t"/>
          <a:lstStyle>
            <a:lvl1pPr marL="0" indent="0">
              <a:buNone/>
              <a:defRPr sz="7622"/>
            </a:lvl1pPr>
            <a:lvl2pPr marL="1089005" indent="0">
              <a:buNone/>
              <a:defRPr sz="6669"/>
            </a:lvl2pPr>
            <a:lvl3pPr marL="2178009" indent="0">
              <a:buNone/>
              <a:defRPr sz="5717"/>
            </a:lvl3pPr>
            <a:lvl4pPr marL="3267014" indent="0">
              <a:buNone/>
              <a:defRPr sz="4764"/>
            </a:lvl4pPr>
            <a:lvl5pPr marL="4356019" indent="0">
              <a:buNone/>
              <a:defRPr sz="4764"/>
            </a:lvl5pPr>
            <a:lvl6pPr marL="5445023" indent="0">
              <a:buNone/>
              <a:defRPr sz="4764"/>
            </a:lvl6pPr>
            <a:lvl7pPr marL="6534028" indent="0">
              <a:buNone/>
              <a:defRPr sz="4764"/>
            </a:lvl7pPr>
            <a:lvl8pPr marL="7623033" indent="0">
              <a:buNone/>
              <a:defRPr sz="4764"/>
            </a:lvl8pPr>
            <a:lvl9pPr marL="8712037" indent="0">
              <a:buNone/>
              <a:defRPr sz="4764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00246" y="8669655"/>
            <a:ext cx="7024778" cy="16061608"/>
          </a:xfrm>
        </p:spPr>
        <p:txBody>
          <a:bodyPr/>
          <a:lstStyle>
            <a:lvl1pPr marL="0" indent="0">
              <a:buNone/>
              <a:defRPr sz="3811"/>
            </a:lvl1pPr>
            <a:lvl2pPr marL="1089005" indent="0">
              <a:buNone/>
              <a:defRPr sz="3335"/>
            </a:lvl2pPr>
            <a:lvl3pPr marL="2178009" indent="0">
              <a:buNone/>
              <a:defRPr sz="2858"/>
            </a:lvl3pPr>
            <a:lvl4pPr marL="3267014" indent="0">
              <a:buNone/>
              <a:defRPr sz="2382"/>
            </a:lvl4pPr>
            <a:lvl5pPr marL="4356019" indent="0">
              <a:buNone/>
              <a:defRPr sz="2382"/>
            </a:lvl5pPr>
            <a:lvl6pPr marL="5445023" indent="0">
              <a:buNone/>
              <a:defRPr sz="2382"/>
            </a:lvl6pPr>
            <a:lvl7pPr marL="6534028" indent="0">
              <a:buNone/>
              <a:defRPr sz="2382"/>
            </a:lvl7pPr>
            <a:lvl8pPr marL="7623033" indent="0">
              <a:buNone/>
              <a:defRPr sz="2382"/>
            </a:lvl8pPr>
            <a:lvl9pPr marL="8712037" indent="0">
              <a:buNone/>
              <a:defRPr sz="2382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ADFB9-D5E3-4100-80CB-1733A5E4EDBD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636D5-73E8-432E-85E7-77A98AE6CE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03867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ADFB9-D5E3-4100-80CB-1733A5E4EDBD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636D5-73E8-432E-85E7-77A98AE6CE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301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586672" y="1538596"/>
            <a:ext cx="4696420" cy="2449044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97410" y="1538596"/>
            <a:ext cx="13817005" cy="2449044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ADFB9-D5E3-4100-80CB-1733A5E4EDBD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636D5-73E8-432E-85E7-77A98AE6CE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35292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97410" y="1538603"/>
            <a:ext cx="18785681" cy="55857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97410" y="7692981"/>
            <a:ext cx="18785681" cy="183360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497409" y="26784959"/>
            <a:ext cx="4900613" cy="15385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85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9ADFB9-D5E3-4100-80CB-1733A5E4EDBD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214791" y="26784959"/>
            <a:ext cx="7350919" cy="15385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85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382478" y="26784959"/>
            <a:ext cx="4900613" cy="15385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5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C636D5-73E8-432E-85E7-77A98AE6CE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415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2178009" rtl="0" eaLnBrk="1" latinLnBrk="0" hangingPunct="1">
        <a:lnSpc>
          <a:spcPct val="90000"/>
        </a:lnSpc>
        <a:spcBef>
          <a:spcPct val="0"/>
        </a:spcBef>
        <a:buNone/>
        <a:defRPr sz="1048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44502" indent="-544502" algn="l" defTabSz="2178009" rtl="0" eaLnBrk="1" latinLnBrk="0" hangingPunct="1">
        <a:lnSpc>
          <a:spcPct val="90000"/>
        </a:lnSpc>
        <a:spcBef>
          <a:spcPts val="2382"/>
        </a:spcBef>
        <a:buFont typeface="Arial" panose="020B0604020202020204" pitchFamily="34" charset="0"/>
        <a:buChar char="•"/>
        <a:defRPr sz="6669" kern="1200">
          <a:solidFill>
            <a:schemeClr val="tx1"/>
          </a:solidFill>
          <a:latin typeface="+mn-lt"/>
          <a:ea typeface="+mn-ea"/>
          <a:cs typeface="+mn-cs"/>
        </a:defRPr>
      </a:lvl1pPr>
      <a:lvl2pPr marL="1633507" indent="-544502" algn="l" defTabSz="2178009" rtl="0" eaLnBrk="1" latinLnBrk="0" hangingPunct="1">
        <a:lnSpc>
          <a:spcPct val="90000"/>
        </a:lnSpc>
        <a:spcBef>
          <a:spcPts val="1191"/>
        </a:spcBef>
        <a:buFont typeface="Arial" panose="020B0604020202020204" pitchFamily="34" charset="0"/>
        <a:buChar char="•"/>
        <a:defRPr sz="5717" kern="1200">
          <a:solidFill>
            <a:schemeClr val="tx1"/>
          </a:solidFill>
          <a:latin typeface="+mn-lt"/>
          <a:ea typeface="+mn-ea"/>
          <a:cs typeface="+mn-cs"/>
        </a:defRPr>
      </a:lvl2pPr>
      <a:lvl3pPr marL="2722512" indent="-544502" algn="l" defTabSz="2178009" rtl="0" eaLnBrk="1" latinLnBrk="0" hangingPunct="1">
        <a:lnSpc>
          <a:spcPct val="90000"/>
        </a:lnSpc>
        <a:spcBef>
          <a:spcPts val="1191"/>
        </a:spcBef>
        <a:buFont typeface="Arial" panose="020B0604020202020204" pitchFamily="34" charset="0"/>
        <a:buChar char="•"/>
        <a:defRPr sz="4764" kern="1200">
          <a:solidFill>
            <a:schemeClr val="tx1"/>
          </a:solidFill>
          <a:latin typeface="+mn-lt"/>
          <a:ea typeface="+mn-ea"/>
          <a:cs typeface="+mn-cs"/>
        </a:defRPr>
      </a:lvl3pPr>
      <a:lvl4pPr marL="3811516" indent="-544502" algn="l" defTabSz="2178009" rtl="0" eaLnBrk="1" latinLnBrk="0" hangingPunct="1">
        <a:lnSpc>
          <a:spcPct val="90000"/>
        </a:lnSpc>
        <a:spcBef>
          <a:spcPts val="1191"/>
        </a:spcBef>
        <a:buFont typeface="Arial" panose="020B0604020202020204" pitchFamily="34" charset="0"/>
        <a:buChar char="•"/>
        <a:defRPr sz="4287" kern="1200">
          <a:solidFill>
            <a:schemeClr val="tx1"/>
          </a:solidFill>
          <a:latin typeface="+mn-lt"/>
          <a:ea typeface="+mn-ea"/>
          <a:cs typeface="+mn-cs"/>
        </a:defRPr>
      </a:lvl4pPr>
      <a:lvl5pPr marL="4900521" indent="-544502" algn="l" defTabSz="2178009" rtl="0" eaLnBrk="1" latinLnBrk="0" hangingPunct="1">
        <a:lnSpc>
          <a:spcPct val="90000"/>
        </a:lnSpc>
        <a:spcBef>
          <a:spcPts val="1191"/>
        </a:spcBef>
        <a:buFont typeface="Arial" panose="020B0604020202020204" pitchFamily="34" charset="0"/>
        <a:buChar char="•"/>
        <a:defRPr sz="4287" kern="1200">
          <a:solidFill>
            <a:schemeClr val="tx1"/>
          </a:solidFill>
          <a:latin typeface="+mn-lt"/>
          <a:ea typeface="+mn-ea"/>
          <a:cs typeface="+mn-cs"/>
        </a:defRPr>
      </a:lvl5pPr>
      <a:lvl6pPr marL="5989526" indent="-544502" algn="l" defTabSz="2178009" rtl="0" eaLnBrk="1" latinLnBrk="0" hangingPunct="1">
        <a:lnSpc>
          <a:spcPct val="90000"/>
        </a:lnSpc>
        <a:spcBef>
          <a:spcPts val="1191"/>
        </a:spcBef>
        <a:buFont typeface="Arial" panose="020B0604020202020204" pitchFamily="34" charset="0"/>
        <a:buChar char="•"/>
        <a:defRPr sz="4287" kern="1200">
          <a:solidFill>
            <a:schemeClr val="tx1"/>
          </a:solidFill>
          <a:latin typeface="+mn-lt"/>
          <a:ea typeface="+mn-ea"/>
          <a:cs typeface="+mn-cs"/>
        </a:defRPr>
      </a:lvl6pPr>
      <a:lvl7pPr marL="7078530" indent="-544502" algn="l" defTabSz="2178009" rtl="0" eaLnBrk="1" latinLnBrk="0" hangingPunct="1">
        <a:lnSpc>
          <a:spcPct val="90000"/>
        </a:lnSpc>
        <a:spcBef>
          <a:spcPts val="1191"/>
        </a:spcBef>
        <a:buFont typeface="Arial" panose="020B0604020202020204" pitchFamily="34" charset="0"/>
        <a:buChar char="•"/>
        <a:defRPr sz="4287" kern="1200">
          <a:solidFill>
            <a:schemeClr val="tx1"/>
          </a:solidFill>
          <a:latin typeface="+mn-lt"/>
          <a:ea typeface="+mn-ea"/>
          <a:cs typeface="+mn-cs"/>
        </a:defRPr>
      </a:lvl7pPr>
      <a:lvl8pPr marL="8167535" indent="-544502" algn="l" defTabSz="2178009" rtl="0" eaLnBrk="1" latinLnBrk="0" hangingPunct="1">
        <a:lnSpc>
          <a:spcPct val="90000"/>
        </a:lnSpc>
        <a:spcBef>
          <a:spcPts val="1191"/>
        </a:spcBef>
        <a:buFont typeface="Arial" panose="020B0604020202020204" pitchFamily="34" charset="0"/>
        <a:buChar char="•"/>
        <a:defRPr sz="4287" kern="1200">
          <a:solidFill>
            <a:schemeClr val="tx1"/>
          </a:solidFill>
          <a:latin typeface="+mn-lt"/>
          <a:ea typeface="+mn-ea"/>
          <a:cs typeface="+mn-cs"/>
        </a:defRPr>
      </a:lvl8pPr>
      <a:lvl9pPr marL="9256540" indent="-544502" algn="l" defTabSz="2178009" rtl="0" eaLnBrk="1" latinLnBrk="0" hangingPunct="1">
        <a:lnSpc>
          <a:spcPct val="90000"/>
        </a:lnSpc>
        <a:spcBef>
          <a:spcPts val="1191"/>
        </a:spcBef>
        <a:buFont typeface="Arial" panose="020B0604020202020204" pitchFamily="34" charset="0"/>
        <a:buChar char="•"/>
        <a:defRPr sz="428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78009" rtl="0" eaLnBrk="1" latinLnBrk="0" hangingPunct="1">
        <a:defRPr sz="4287" kern="1200">
          <a:solidFill>
            <a:schemeClr val="tx1"/>
          </a:solidFill>
          <a:latin typeface="+mn-lt"/>
          <a:ea typeface="+mn-ea"/>
          <a:cs typeface="+mn-cs"/>
        </a:defRPr>
      </a:lvl1pPr>
      <a:lvl2pPr marL="1089005" algn="l" defTabSz="2178009" rtl="0" eaLnBrk="1" latinLnBrk="0" hangingPunct="1">
        <a:defRPr sz="4287" kern="1200">
          <a:solidFill>
            <a:schemeClr val="tx1"/>
          </a:solidFill>
          <a:latin typeface="+mn-lt"/>
          <a:ea typeface="+mn-ea"/>
          <a:cs typeface="+mn-cs"/>
        </a:defRPr>
      </a:lvl2pPr>
      <a:lvl3pPr marL="2178009" algn="l" defTabSz="2178009" rtl="0" eaLnBrk="1" latinLnBrk="0" hangingPunct="1">
        <a:defRPr sz="4287" kern="1200">
          <a:solidFill>
            <a:schemeClr val="tx1"/>
          </a:solidFill>
          <a:latin typeface="+mn-lt"/>
          <a:ea typeface="+mn-ea"/>
          <a:cs typeface="+mn-cs"/>
        </a:defRPr>
      </a:lvl3pPr>
      <a:lvl4pPr marL="3267014" algn="l" defTabSz="2178009" rtl="0" eaLnBrk="1" latinLnBrk="0" hangingPunct="1">
        <a:defRPr sz="4287" kern="1200">
          <a:solidFill>
            <a:schemeClr val="tx1"/>
          </a:solidFill>
          <a:latin typeface="+mn-lt"/>
          <a:ea typeface="+mn-ea"/>
          <a:cs typeface="+mn-cs"/>
        </a:defRPr>
      </a:lvl4pPr>
      <a:lvl5pPr marL="4356019" algn="l" defTabSz="2178009" rtl="0" eaLnBrk="1" latinLnBrk="0" hangingPunct="1">
        <a:defRPr sz="4287" kern="1200">
          <a:solidFill>
            <a:schemeClr val="tx1"/>
          </a:solidFill>
          <a:latin typeface="+mn-lt"/>
          <a:ea typeface="+mn-ea"/>
          <a:cs typeface="+mn-cs"/>
        </a:defRPr>
      </a:lvl5pPr>
      <a:lvl6pPr marL="5445023" algn="l" defTabSz="2178009" rtl="0" eaLnBrk="1" latinLnBrk="0" hangingPunct="1">
        <a:defRPr sz="4287" kern="1200">
          <a:solidFill>
            <a:schemeClr val="tx1"/>
          </a:solidFill>
          <a:latin typeface="+mn-lt"/>
          <a:ea typeface="+mn-ea"/>
          <a:cs typeface="+mn-cs"/>
        </a:defRPr>
      </a:lvl6pPr>
      <a:lvl7pPr marL="6534028" algn="l" defTabSz="2178009" rtl="0" eaLnBrk="1" latinLnBrk="0" hangingPunct="1">
        <a:defRPr sz="4287" kern="1200">
          <a:solidFill>
            <a:schemeClr val="tx1"/>
          </a:solidFill>
          <a:latin typeface="+mn-lt"/>
          <a:ea typeface="+mn-ea"/>
          <a:cs typeface="+mn-cs"/>
        </a:defRPr>
      </a:lvl7pPr>
      <a:lvl8pPr marL="7623033" algn="l" defTabSz="2178009" rtl="0" eaLnBrk="1" latinLnBrk="0" hangingPunct="1">
        <a:defRPr sz="4287" kern="1200">
          <a:solidFill>
            <a:schemeClr val="tx1"/>
          </a:solidFill>
          <a:latin typeface="+mn-lt"/>
          <a:ea typeface="+mn-ea"/>
          <a:cs typeface="+mn-cs"/>
        </a:defRPr>
      </a:lvl8pPr>
      <a:lvl9pPr marL="8712037" algn="l" defTabSz="2178009" rtl="0" eaLnBrk="1" latinLnBrk="0" hangingPunct="1">
        <a:defRPr sz="428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54955" t="11974" r="16584" b="17441"/>
          <a:stretch/>
        </p:blipFill>
        <p:spPr>
          <a:xfrm>
            <a:off x="876300" y="571500"/>
            <a:ext cx="20307300" cy="27644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7762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56587" t="18758" r="20901" b="19858"/>
          <a:stretch/>
        </p:blipFill>
        <p:spPr>
          <a:xfrm>
            <a:off x="266700" y="781050"/>
            <a:ext cx="21145499" cy="27698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367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4020" t="20471" r="40328" b="13571"/>
          <a:stretch/>
        </p:blipFill>
        <p:spPr>
          <a:xfrm>
            <a:off x="849085" y="691244"/>
            <a:ext cx="19659601" cy="27301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9360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7427" t="22334" r="37169" b="12162"/>
          <a:stretch/>
        </p:blipFill>
        <p:spPr>
          <a:xfrm>
            <a:off x="761999" y="462642"/>
            <a:ext cx="20486915" cy="27568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297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5393" t="21628" r="39776" b="11136"/>
          <a:stretch/>
        </p:blipFill>
        <p:spPr>
          <a:xfrm>
            <a:off x="783772" y="435428"/>
            <a:ext cx="20334514" cy="27606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523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6519" t="24543" r="38596" b="10678"/>
          <a:stretch/>
        </p:blipFill>
        <p:spPr>
          <a:xfrm>
            <a:off x="304799" y="642257"/>
            <a:ext cx="21074743" cy="27083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2787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5796" t="23400" r="40331" b="14444"/>
          <a:stretch/>
        </p:blipFill>
        <p:spPr>
          <a:xfrm>
            <a:off x="653142" y="653143"/>
            <a:ext cx="20552229" cy="27484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0187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9654" t="26028" r="23500" b="12341"/>
          <a:stretch/>
        </p:blipFill>
        <p:spPr>
          <a:xfrm rot="5400000">
            <a:off x="-2764972" y="4288971"/>
            <a:ext cx="27301372" cy="20203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419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8096" t="28488" r="23087" b="11829"/>
          <a:stretch/>
        </p:blipFill>
        <p:spPr>
          <a:xfrm rot="5400000">
            <a:off x="-2656116" y="4093031"/>
            <a:ext cx="27257829" cy="20290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8956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9524" t="27611" r="20995" b="14163"/>
          <a:stretch/>
        </p:blipFill>
        <p:spPr>
          <a:xfrm rot="5400000">
            <a:off x="-2743202" y="4441372"/>
            <a:ext cx="27127202" cy="20421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907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2418" t="30573" r="23534" b="11856"/>
          <a:stretch/>
        </p:blipFill>
        <p:spPr>
          <a:xfrm rot="5400000">
            <a:off x="-2641305" y="4165308"/>
            <a:ext cx="27184669" cy="19986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743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96</TotalTime>
  <Words>0</Words>
  <Application>Microsoft Office PowerPoint</Application>
  <PresentationFormat>Custom</PresentationFormat>
  <Paragraphs>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6</cp:revision>
  <dcterms:created xsi:type="dcterms:W3CDTF">2021-01-04T14:25:57Z</dcterms:created>
  <dcterms:modified xsi:type="dcterms:W3CDTF">2021-01-08T10:57:22Z</dcterms:modified>
</cp:coreProperties>
</file>