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349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117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074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607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186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06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400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64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053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167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550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F8AF9-9038-4FA2-9E4A-5AE1DF3FA438}" type="datetimeFigureOut">
              <a:rPr lang="en-GB" smtClean="0"/>
              <a:t>27/02/2021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6C595-0E5F-4126-BF62-AC36D0D98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740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Hawthorn – Day One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Fractions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8850" y="4319155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0434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71637" y="1692275"/>
            <a:ext cx="8848725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33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17455" y="471488"/>
            <a:ext cx="4964096" cy="619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276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0436" y="140500"/>
            <a:ext cx="5338619" cy="6749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327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58837" y="360362"/>
            <a:ext cx="5383760" cy="639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010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9933" y="452438"/>
            <a:ext cx="5112133" cy="57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190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1273" y="406400"/>
            <a:ext cx="5096598" cy="6199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039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3564" y="200488"/>
            <a:ext cx="10289309" cy="653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81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157486"/>
            <a:ext cx="10515600" cy="457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896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</Words>
  <Application>Microsoft Office PowerPoint</Application>
  <PresentationFormat>Widescreen</PresentationFormat>
  <Paragraphs>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Hawthorn – Day One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Hawthorn – Day One</dc:title>
  <dc:creator>S Gavan WOP</dc:creator>
  <cp:lastModifiedBy>S Gavan WOP</cp:lastModifiedBy>
  <cp:revision>3</cp:revision>
  <dcterms:created xsi:type="dcterms:W3CDTF">2021-02-26T14:12:18Z</dcterms:created>
  <dcterms:modified xsi:type="dcterms:W3CDTF">2021-02-27T19:21:02Z</dcterms:modified>
</cp:coreProperties>
</file>