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71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25.2.21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Making Shape</a:t>
            </a:r>
            <a:r>
              <a:rPr lang="en-GB" u="sng" dirty="0" smtClean="0"/>
              <a:t>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975" t="21733" r="9174" b="11734"/>
          <a:stretch/>
        </p:blipFill>
        <p:spPr>
          <a:xfrm>
            <a:off x="1984248" y="804671"/>
            <a:ext cx="8430768" cy="527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237" t="17727" r="49772" b="18945"/>
          <a:stretch/>
        </p:blipFill>
        <p:spPr>
          <a:xfrm>
            <a:off x="2880359" y="0"/>
            <a:ext cx="6564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750" t="15066" r="16675" b="18401"/>
          <a:stretch/>
        </p:blipFill>
        <p:spPr>
          <a:xfrm>
            <a:off x="3163824" y="8297"/>
            <a:ext cx="5779008" cy="684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50" t="13599" r="51175" b="18401"/>
          <a:stretch/>
        </p:blipFill>
        <p:spPr>
          <a:xfrm>
            <a:off x="3118104" y="0"/>
            <a:ext cx="5660136" cy="685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675" t="14133" r="16750" b="18667"/>
          <a:stretch/>
        </p:blipFill>
        <p:spPr>
          <a:xfrm>
            <a:off x="3310128" y="0"/>
            <a:ext cx="5724144" cy="685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5210" t="21084" r="10479" b="37918"/>
          <a:stretch/>
        </p:blipFill>
        <p:spPr>
          <a:xfrm>
            <a:off x="2322576" y="1168640"/>
            <a:ext cx="7936992" cy="533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210" t="62268" r="10479" b="9679"/>
          <a:stretch/>
        </p:blipFill>
        <p:spPr>
          <a:xfrm>
            <a:off x="1810512" y="1457006"/>
            <a:ext cx="8562316" cy="393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4514" t="16319" r="10479" b="53577"/>
          <a:stretch/>
        </p:blipFill>
        <p:spPr>
          <a:xfrm>
            <a:off x="1508759" y="1354691"/>
            <a:ext cx="9022107" cy="44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514" t="46529" r="10479" b="10299"/>
          <a:stretch/>
        </p:blipFill>
        <p:spPr>
          <a:xfrm>
            <a:off x="2267712" y="1289021"/>
            <a:ext cx="7552944" cy="532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036" t="18177" r="10479" b="35386"/>
          <a:stretch/>
        </p:blipFill>
        <p:spPr>
          <a:xfrm>
            <a:off x="3255264" y="683398"/>
            <a:ext cx="7342632" cy="556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1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25" t="35600" r="26725" b="18800"/>
          <a:stretch/>
        </p:blipFill>
        <p:spPr>
          <a:xfrm>
            <a:off x="1609343" y="1097280"/>
            <a:ext cx="852905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740275" y="1156716"/>
            <a:ext cx="2931542" cy="420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AF3C410-B6B5-44EA-BAC8-9BEE59DDD95A}"/>
</file>

<file path=customXml/itemProps2.xml><?xml version="1.0" encoding="utf-8"?>
<ds:datastoreItem xmlns:ds="http://schemas.openxmlformats.org/officeDocument/2006/customXml" ds:itemID="{480E326C-37D0-413C-8A0E-33AA49A7A454}"/>
</file>

<file path=customXml/itemProps3.xml><?xml version="1.0" encoding="utf-8"?>
<ds:datastoreItem xmlns:ds="http://schemas.openxmlformats.org/officeDocument/2006/customXml" ds:itemID="{AD01D526-C7D2-4D54-ADBB-4C327A98CA7D}"/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25.2.21 LO: Making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21</cp:revision>
  <dcterms:created xsi:type="dcterms:W3CDTF">2021-01-25T10:37:31Z</dcterms:created>
  <dcterms:modified xsi:type="dcterms:W3CDTF">2021-02-21T01:17:21Z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