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2" r:id="rId4"/>
    <p:sldId id="257" r:id="rId5"/>
    <p:sldId id="263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9"/>
    <p:restoredTop sz="94648"/>
  </p:normalViewPr>
  <p:slideViewPr>
    <p:cSldViewPr snapToGrid="0" snapToObjects="1">
      <p:cViewPr varScale="1">
        <p:scale>
          <a:sx n="76" d="100"/>
          <a:sy n="76" d="100"/>
        </p:scale>
        <p:origin x="77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1B1FB9-C8F6-844C-8605-E27899D835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098" y="108952"/>
            <a:ext cx="5201943" cy="64187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0B02E8-1C08-6D41-A384-F71CC155A227}"/>
              </a:ext>
            </a:extLst>
          </p:cNvPr>
          <p:cNvSpPr txBox="1"/>
          <p:nvPr/>
        </p:nvSpPr>
        <p:spPr>
          <a:xfrm>
            <a:off x="4897966" y="3664777"/>
            <a:ext cx="2541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Covid</a:t>
            </a:r>
            <a:r>
              <a:rPr lang="en-US" sz="1200" b="1" dirty="0"/>
              <a:t> safety rule 01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02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03</a:t>
            </a:r>
          </a:p>
          <a:p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2ECC26B-6FBA-3C4A-BE82-C177FD7442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4977" y="1028012"/>
            <a:ext cx="8088194" cy="49332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94B138-C6ED-1D4A-A0F4-EFACD62B1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134" y="1028012"/>
            <a:ext cx="1422400" cy="1397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A8673A-BBAE-CE4B-87C1-EEB9FF6B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3067" y="462862"/>
            <a:ext cx="1117600" cy="1130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684E23-D9BD-594A-B641-E28606181D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5017" y="1869723"/>
            <a:ext cx="1511300" cy="1447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8A831C-1651-3A41-B3A1-2E951DEC20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256" y="2840574"/>
            <a:ext cx="1397000" cy="13081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25E3A5-BFA2-A549-91BC-5C867A93F0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8277" y="3594084"/>
            <a:ext cx="1384300" cy="1384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DF607A-62A7-664E-99B3-4F2F906E8A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146" y="4816827"/>
            <a:ext cx="12954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4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2CCA26-60B6-9A4D-97A8-8871AFDAB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241" y="869244"/>
            <a:ext cx="5859161" cy="557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51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32FC89-8B17-C840-A15C-B4F9E2AC64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5111" y="2359662"/>
            <a:ext cx="2889955" cy="27654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4E9351-FBDE-D040-B944-B95E7AC9EFC5}"/>
              </a:ext>
            </a:extLst>
          </p:cNvPr>
          <p:cNvSpPr txBox="1"/>
          <p:nvPr/>
        </p:nvSpPr>
        <p:spPr>
          <a:xfrm>
            <a:off x="632178" y="1095022"/>
            <a:ext cx="8367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i="1" dirty="0"/>
              <a:t>How do people feel with Coronavirus? </a:t>
            </a:r>
            <a:endParaRPr lang="en-US" sz="40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2C676D-0687-3D43-82C4-7489DEA30D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5911" y="2379187"/>
            <a:ext cx="3194756" cy="27459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2164CC-F82F-4141-8AEB-FA1C2938C9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178" y="2359662"/>
            <a:ext cx="3059289" cy="279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62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19B7FE-5172-684E-A494-4183583E708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151" y="1050076"/>
            <a:ext cx="2761912" cy="23535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AD0874-B46A-584E-9F7E-39671F8ECBB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8311" y="1050076"/>
            <a:ext cx="3525588" cy="23535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9CAA45-5EB6-F241-85E3-F985BC5DA0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3350" y="3763498"/>
            <a:ext cx="3524961" cy="23535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CF6EF2B-78C8-474A-90B3-7F6A376ABF5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3613" y="3763498"/>
            <a:ext cx="3530286" cy="23535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73032DC-A5D3-3149-8208-E0E77D323F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151" y="3763498"/>
            <a:ext cx="3530286" cy="23535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737C37-1CC4-3F4D-BFCF-161C7AFC539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526" y="1050076"/>
            <a:ext cx="3532322" cy="235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55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C514A27-351F-EF4B-B4A1-A20A1C249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169" y="3577682"/>
            <a:ext cx="2188289" cy="21909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64E2DA-A033-4C4D-8264-A736966AF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3477" y="903400"/>
            <a:ext cx="4405046" cy="534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71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19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Neil Matthews</cp:lastModifiedBy>
  <cp:revision>30</cp:revision>
  <cp:lastPrinted>2020-05-27T06:35:19Z</cp:lastPrinted>
  <dcterms:created xsi:type="dcterms:W3CDTF">2018-08-01T14:47:16Z</dcterms:created>
  <dcterms:modified xsi:type="dcterms:W3CDTF">2020-05-30T13:47:02Z</dcterms:modified>
</cp:coreProperties>
</file>