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65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7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90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1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0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0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2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53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776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45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0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5941" t="18190" r="59706" b="10198"/>
          <a:stretch/>
        </p:blipFill>
        <p:spPr>
          <a:xfrm>
            <a:off x="0" y="14428"/>
            <a:ext cx="3396343" cy="96754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0191" t="17774" r="45253" b="10438"/>
          <a:stretch/>
        </p:blipFill>
        <p:spPr>
          <a:xfrm>
            <a:off x="3396343" y="0"/>
            <a:ext cx="3461657" cy="968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409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905" t="18113" r="59642" b="9918"/>
          <a:stretch/>
        </p:blipFill>
        <p:spPr>
          <a:xfrm>
            <a:off x="0" y="176348"/>
            <a:ext cx="3398293" cy="9588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91" t="17774" r="45143" b="10496"/>
          <a:stretch/>
        </p:blipFill>
        <p:spPr>
          <a:xfrm>
            <a:off x="3398293" y="176348"/>
            <a:ext cx="3459707" cy="958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16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910" t="17436" r="59587" b="10031"/>
          <a:stretch/>
        </p:blipFill>
        <p:spPr>
          <a:xfrm>
            <a:off x="0" y="0"/>
            <a:ext cx="3357154" cy="9553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285" t="18125" r="45232" b="10438"/>
          <a:stretch/>
        </p:blipFill>
        <p:spPr>
          <a:xfrm>
            <a:off x="3357154" y="117566"/>
            <a:ext cx="3500846" cy="943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050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9</cp:revision>
  <dcterms:created xsi:type="dcterms:W3CDTF">2021-01-14T20:37:28Z</dcterms:created>
  <dcterms:modified xsi:type="dcterms:W3CDTF">2021-01-14T21:23:57Z</dcterms:modified>
</cp:coreProperties>
</file>