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156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77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174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277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721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633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967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266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499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65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794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59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313" y="1195388"/>
            <a:ext cx="3381375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7891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47750"/>
            <a:ext cx="914400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1122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4875"/>
            <a:ext cx="9144000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4756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" y="1047750"/>
            <a:ext cx="901065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5381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990600"/>
            <a:ext cx="908685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4939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038225"/>
            <a:ext cx="8534400" cy="478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2332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3" y="985838"/>
            <a:ext cx="8867775" cy="488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8834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1500188"/>
            <a:ext cx="8734425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60831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925" y="188640"/>
            <a:ext cx="3893901" cy="6408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3678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2276475"/>
            <a:ext cx="842010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20030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9584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ICT Department</dc:creator>
  <cp:lastModifiedBy>ICT Department</cp:lastModifiedBy>
  <cp:revision>2</cp:revision>
  <dcterms:created xsi:type="dcterms:W3CDTF">2020-11-01T14:26:28Z</dcterms:created>
  <dcterms:modified xsi:type="dcterms:W3CDTF">2020-11-13T13:20:36Z</dcterms:modified>
</cp:coreProperties>
</file>