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4825" t="15466" r="10075" b="9600"/>
          <a:stretch/>
        </p:blipFill>
        <p:spPr>
          <a:xfrm>
            <a:off x="0" y="836417"/>
            <a:ext cx="9906000" cy="1189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050" t="15333" r="10375" b="11067"/>
          <a:stretch/>
        </p:blipFill>
        <p:spPr>
          <a:xfrm>
            <a:off x="0" y="844526"/>
            <a:ext cx="9906000" cy="1186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449" t="15733" r="9851" b="11334"/>
          <a:stretch/>
        </p:blipFill>
        <p:spPr>
          <a:xfrm>
            <a:off x="0" y="1018089"/>
            <a:ext cx="9906000" cy="1138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5</cp:revision>
  <cp:lastPrinted>2021-02-24T13:17:53Z</cp:lastPrinted>
  <dcterms:created xsi:type="dcterms:W3CDTF">2021-02-21T00:38:17Z</dcterms:created>
  <dcterms:modified xsi:type="dcterms:W3CDTF">2021-02-24T15:20:45Z</dcterms:modified>
</cp:coreProperties>
</file>