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8" r:id="rId3"/>
    <p:sldId id="259" r:id="rId4"/>
    <p:sldId id="257" r:id="rId5"/>
  </p:sldIdLst>
  <p:sldSz cx="16256000" cy="12192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40" d="100"/>
          <a:sy n="40" d="100"/>
        </p:scale>
        <p:origin x="1176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9200" y="1995312"/>
            <a:ext cx="13817600" cy="4244622"/>
          </a:xfrm>
        </p:spPr>
        <p:txBody>
          <a:bodyPr anchor="b"/>
          <a:lstStyle>
            <a:lvl1pPr algn="ctr">
              <a:defRPr sz="10667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32000" y="6403623"/>
            <a:ext cx="12192000" cy="2943577"/>
          </a:xfrm>
        </p:spPr>
        <p:txBody>
          <a:bodyPr/>
          <a:lstStyle>
            <a:lvl1pPr marL="0" indent="0" algn="ctr">
              <a:buNone/>
              <a:defRPr sz="4267"/>
            </a:lvl1pPr>
            <a:lvl2pPr marL="812810" indent="0" algn="ctr">
              <a:buNone/>
              <a:defRPr sz="3556"/>
            </a:lvl2pPr>
            <a:lvl3pPr marL="1625620" indent="0" algn="ctr">
              <a:buNone/>
              <a:defRPr sz="3200"/>
            </a:lvl3pPr>
            <a:lvl4pPr marL="2438430" indent="0" algn="ctr">
              <a:buNone/>
              <a:defRPr sz="2844"/>
            </a:lvl4pPr>
            <a:lvl5pPr marL="3251241" indent="0" algn="ctr">
              <a:buNone/>
              <a:defRPr sz="2844"/>
            </a:lvl5pPr>
            <a:lvl6pPr marL="4064051" indent="0" algn="ctr">
              <a:buNone/>
              <a:defRPr sz="2844"/>
            </a:lvl6pPr>
            <a:lvl7pPr marL="4876861" indent="0" algn="ctr">
              <a:buNone/>
              <a:defRPr sz="2844"/>
            </a:lvl7pPr>
            <a:lvl8pPr marL="5689671" indent="0" algn="ctr">
              <a:buNone/>
              <a:defRPr sz="2844"/>
            </a:lvl8pPr>
            <a:lvl9pPr marL="6502481" indent="0" algn="ctr">
              <a:buNone/>
              <a:defRPr sz="2844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923F4-B95C-4106-AC76-F513DE149260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BED90-1A52-45AC-84AE-6717E1B06F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97990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923F4-B95C-4106-AC76-F513DE149260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BED90-1A52-45AC-84AE-6717E1B06F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4256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9134" y="3039537"/>
            <a:ext cx="14020800" cy="5071532"/>
          </a:xfrm>
        </p:spPr>
        <p:txBody>
          <a:bodyPr anchor="b"/>
          <a:lstStyle>
            <a:lvl1pPr>
              <a:defRPr sz="10667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9134" y="8159048"/>
            <a:ext cx="14020800" cy="2666999"/>
          </a:xfrm>
        </p:spPr>
        <p:txBody>
          <a:bodyPr/>
          <a:lstStyle>
            <a:lvl1pPr marL="0" indent="0">
              <a:buNone/>
              <a:defRPr sz="4267">
                <a:solidFill>
                  <a:schemeClr val="tx1"/>
                </a:solidFill>
              </a:defRPr>
            </a:lvl1pPr>
            <a:lvl2pPr marL="812810" indent="0">
              <a:buNone/>
              <a:defRPr sz="3556">
                <a:solidFill>
                  <a:schemeClr val="tx1">
                    <a:tint val="75000"/>
                  </a:schemeClr>
                </a:solidFill>
              </a:defRPr>
            </a:lvl2pPr>
            <a:lvl3pPr marL="162562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3pPr>
            <a:lvl4pPr marL="2438430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4pPr>
            <a:lvl5pPr marL="3251241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5pPr>
            <a:lvl6pPr marL="4064051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6pPr>
            <a:lvl7pPr marL="4876861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7pPr>
            <a:lvl8pPr marL="5689671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8pPr>
            <a:lvl9pPr marL="6502481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923F4-B95C-4106-AC76-F513DE149260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BED90-1A52-45AC-84AE-6717E1B06F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89845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17600" y="3245556"/>
            <a:ext cx="6908800" cy="77357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0" y="3245556"/>
            <a:ext cx="6908800" cy="77357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923F4-B95C-4106-AC76-F513DE149260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BED90-1A52-45AC-84AE-6717E1B06F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59009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9717" y="649114"/>
            <a:ext cx="14020800" cy="235655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9719" y="2988734"/>
            <a:ext cx="6877049" cy="1464732"/>
          </a:xfrm>
        </p:spPr>
        <p:txBody>
          <a:bodyPr anchor="b"/>
          <a:lstStyle>
            <a:lvl1pPr marL="0" indent="0">
              <a:buNone/>
              <a:defRPr sz="4267" b="1"/>
            </a:lvl1pPr>
            <a:lvl2pPr marL="812810" indent="0">
              <a:buNone/>
              <a:defRPr sz="3556" b="1"/>
            </a:lvl2pPr>
            <a:lvl3pPr marL="1625620" indent="0">
              <a:buNone/>
              <a:defRPr sz="3200" b="1"/>
            </a:lvl3pPr>
            <a:lvl4pPr marL="2438430" indent="0">
              <a:buNone/>
              <a:defRPr sz="2844" b="1"/>
            </a:lvl4pPr>
            <a:lvl5pPr marL="3251241" indent="0">
              <a:buNone/>
              <a:defRPr sz="2844" b="1"/>
            </a:lvl5pPr>
            <a:lvl6pPr marL="4064051" indent="0">
              <a:buNone/>
              <a:defRPr sz="2844" b="1"/>
            </a:lvl6pPr>
            <a:lvl7pPr marL="4876861" indent="0">
              <a:buNone/>
              <a:defRPr sz="2844" b="1"/>
            </a:lvl7pPr>
            <a:lvl8pPr marL="5689671" indent="0">
              <a:buNone/>
              <a:defRPr sz="2844" b="1"/>
            </a:lvl8pPr>
            <a:lvl9pPr marL="6502481" indent="0">
              <a:buNone/>
              <a:defRPr sz="2844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9719" y="4453467"/>
            <a:ext cx="6877049" cy="655037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8229601" y="2988734"/>
            <a:ext cx="6910917" cy="1464732"/>
          </a:xfrm>
        </p:spPr>
        <p:txBody>
          <a:bodyPr anchor="b"/>
          <a:lstStyle>
            <a:lvl1pPr marL="0" indent="0">
              <a:buNone/>
              <a:defRPr sz="4267" b="1"/>
            </a:lvl1pPr>
            <a:lvl2pPr marL="812810" indent="0">
              <a:buNone/>
              <a:defRPr sz="3556" b="1"/>
            </a:lvl2pPr>
            <a:lvl3pPr marL="1625620" indent="0">
              <a:buNone/>
              <a:defRPr sz="3200" b="1"/>
            </a:lvl3pPr>
            <a:lvl4pPr marL="2438430" indent="0">
              <a:buNone/>
              <a:defRPr sz="2844" b="1"/>
            </a:lvl4pPr>
            <a:lvl5pPr marL="3251241" indent="0">
              <a:buNone/>
              <a:defRPr sz="2844" b="1"/>
            </a:lvl5pPr>
            <a:lvl6pPr marL="4064051" indent="0">
              <a:buNone/>
              <a:defRPr sz="2844" b="1"/>
            </a:lvl6pPr>
            <a:lvl7pPr marL="4876861" indent="0">
              <a:buNone/>
              <a:defRPr sz="2844" b="1"/>
            </a:lvl7pPr>
            <a:lvl8pPr marL="5689671" indent="0">
              <a:buNone/>
              <a:defRPr sz="2844" b="1"/>
            </a:lvl8pPr>
            <a:lvl9pPr marL="6502481" indent="0">
              <a:buNone/>
              <a:defRPr sz="2844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8229601" y="4453467"/>
            <a:ext cx="6910917" cy="655037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923F4-B95C-4106-AC76-F513DE149260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BED90-1A52-45AC-84AE-6717E1B06F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19328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923F4-B95C-4106-AC76-F513DE149260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BED90-1A52-45AC-84AE-6717E1B06F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92620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923F4-B95C-4106-AC76-F513DE149260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BED90-1A52-45AC-84AE-6717E1B06F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565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9717" y="812800"/>
            <a:ext cx="5242983" cy="2844800"/>
          </a:xfrm>
        </p:spPr>
        <p:txBody>
          <a:bodyPr anchor="b"/>
          <a:lstStyle>
            <a:lvl1pPr>
              <a:defRPr sz="5689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10917" y="1755425"/>
            <a:ext cx="8229600" cy="8664222"/>
          </a:xfrm>
        </p:spPr>
        <p:txBody>
          <a:bodyPr/>
          <a:lstStyle>
            <a:lvl1pPr>
              <a:defRPr sz="5689"/>
            </a:lvl1pPr>
            <a:lvl2pPr>
              <a:defRPr sz="4978"/>
            </a:lvl2pPr>
            <a:lvl3pPr>
              <a:defRPr sz="4267"/>
            </a:lvl3pPr>
            <a:lvl4pPr>
              <a:defRPr sz="3556"/>
            </a:lvl4pPr>
            <a:lvl5pPr>
              <a:defRPr sz="3556"/>
            </a:lvl5pPr>
            <a:lvl6pPr>
              <a:defRPr sz="3556"/>
            </a:lvl6pPr>
            <a:lvl7pPr>
              <a:defRPr sz="3556"/>
            </a:lvl7pPr>
            <a:lvl8pPr>
              <a:defRPr sz="3556"/>
            </a:lvl8pPr>
            <a:lvl9pPr>
              <a:defRPr sz="3556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9717" y="3657600"/>
            <a:ext cx="5242983" cy="6776156"/>
          </a:xfrm>
        </p:spPr>
        <p:txBody>
          <a:bodyPr/>
          <a:lstStyle>
            <a:lvl1pPr marL="0" indent="0">
              <a:buNone/>
              <a:defRPr sz="2844"/>
            </a:lvl1pPr>
            <a:lvl2pPr marL="812810" indent="0">
              <a:buNone/>
              <a:defRPr sz="2489"/>
            </a:lvl2pPr>
            <a:lvl3pPr marL="1625620" indent="0">
              <a:buNone/>
              <a:defRPr sz="2133"/>
            </a:lvl3pPr>
            <a:lvl4pPr marL="2438430" indent="0">
              <a:buNone/>
              <a:defRPr sz="1778"/>
            </a:lvl4pPr>
            <a:lvl5pPr marL="3251241" indent="0">
              <a:buNone/>
              <a:defRPr sz="1778"/>
            </a:lvl5pPr>
            <a:lvl6pPr marL="4064051" indent="0">
              <a:buNone/>
              <a:defRPr sz="1778"/>
            </a:lvl6pPr>
            <a:lvl7pPr marL="4876861" indent="0">
              <a:buNone/>
              <a:defRPr sz="1778"/>
            </a:lvl7pPr>
            <a:lvl8pPr marL="5689671" indent="0">
              <a:buNone/>
              <a:defRPr sz="1778"/>
            </a:lvl8pPr>
            <a:lvl9pPr marL="6502481" indent="0">
              <a:buNone/>
              <a:defRPr sz="1778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923F4-B95C-4106-AC76-F513DE149260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BED90-1A52-45AC-84AE-6717E1B06F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0228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9717" y="812800"/>
            <a:ext cx="5242983" cy="2844800"/>
          </a:xfrm>
        </p:spPr>
        <p:txBody>
          <a:bodyPr anchor="b"/>
          <a:lstStyle>
            <a:lvl1pPr>
              <a:defRPr sz="5689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10917" y="1755425"/>
            <a:ext cx="8229600" cy="8664222"/>
          </a:xfrm>
        </p:spPr>
        <p:txBody>
          <a:bodyPr anchor="t"/>
          <a:lstStyle>
            <a:lvl1pPr marL="0" indent="0">
              <a:buNone/>
              <a:defRPr sz="5689"/>
            </a:lvl1pPr>
            <a:lvl2pPr marL="812810" indent="0">
              <a:buNone/>
              <a:defRPr sz="4978"/>
            </a:lvl2pPr>
            <a:lvl3pPr marL="1625620" indent="0">
              <a:buNone/>
              <a:defRPr sz="4267"/>
            </a:lvl3pPr>
            <a:lvl4pPr marL="2438430" indent="0">
              <a:buNone/>
              <a:defRPr sz="3556"/>
            </a:lvl4pPr>
            <a:lvl5pPr marL="3251241" indent="0">
              <a:buNone/>
              <a:defRPr sz="3556"/>
            </a:lvl5pPr>
            <a:lvl6pPr marL="4064051" indent="0">
              <a:buNone/>
              <a:defRPr sz="3556"/>
            </a:lvl6pPr>
            <a:lvl7pPr marL="4876861" indent="0">
              <a:buNone/>
              <a:defRPr sz="3556"/>
            </a:lvl7pPr>
            <a:lvl8pPr marL="5689671" indent="0">
              <a:buNone/>
              <a:defRPr sz="3556"/>
            </a:lvl8pPr>
            <a:lvl9pPr marL="6502481" indent="0">
              <a:buNone/>
              <a:defRPr sz="3556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9717" y="3657600"/>
            <a:ext cx="5242983" cy="6776156"/>
          </a:xfrm>
        </p:spPr>
        <p:txBody>
          <a:bodyPr/>
          <a:lstStyle>
            <a:lvl1pPr marL="0" indent="0">
              <a:buNone/>
              <a:defRPr sz="2844"/>
            </a:lvl1pPr>
            <a:lvl2pPr marL="812810" indent="0">
              <a:buNone/>
              <a:defRPr sz="2489"/>
            </a:lvl2pPr>
            <a:lvl3pPr marL="1625620" indent="0">
              <a:buNone/>
              <a:defRPr sz="2133"/>
            </a:lvl3pPr>
            <a:lvl4pPr marL="2438430" indent="0">
              <a:buNone/>
              <a:defRPr sz="1778"/>
            </a:lvl4pPr>
            <a:lvl5pPr marL="3251241" indent="0">
              <a:buNone/>
              <a:defRPr sz="1778"/>
            </a:lvl5pPr>
            <a:lvl6pPr marL="4064051" indent="0">
              <a:buNone/>
              <a:defRPr sz="1778"/>
            </a:lvl6pPr>
            <a:lvl7pPr marL="4876861" indent="0">
              <a:buNone/>
              <a:defRPr sz="1778"/>
            </a:lvl7pPr>
            <a:lvl8pPr marL="5689671" indent="0">
              <a:buNone/>
              <a:defRPr sz="1778"/>
            </a:lvl8pPr>
            <a:lvl9pPr marL="6502481" indent="0">
              <a:buNone/>
              <a:defRPr sz="1778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923F4-B95C-4106-AC76-F513DE149260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BED90-1A52-45AC-84AE-6717E1B06F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622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923F4-B95C-4106-AC76-F513DE149260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BED90-1A52-45AC-84AE-6717E1B06F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0103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633201" y="649111"/>
            <a:ext cx="3505200" cy="10332156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7601" y="649111"/>
            <a:ext cx="10312400" cy="10332156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923F4-B95C-4106-AC76-F513DE149260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BED90-1A52-45AC-84AE-6717E1B06F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97390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17600" y="649114"/>
            <a:ext cx="14020800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7600" y="3245556"/>
            <a:ext cx="14020800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17600" y="11300181"/>
            <a:ext cx="365760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1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4923F4-B95C-4106-AC76-F513DE149260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84800" y="11300181"/>
            <a:ext cx="548640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1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480800" y="11300181"/>
            <a:ext cx="365760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1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7BED90-1A52-45AC-84AE-6717E1B06F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58704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1625620" rtl="0" eaLnBrk="1" latinLnBrk="0" hangingPunct="1">
        <a:lnSpc>
          <a:spcPct val="90000"/>
        </a:lnSpc>
        <a:spcBef>
          <a:spcPct val="0"/>
        </a:spcBef>
        <a:buNone/>
        <a:defRPr sz="782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6405" indent="-406405" algn="l" defTabSz="1625620" rtl="0" eaLnBrk="1" latinLnBrk="0" hangingPunct="1">
        <a:lnSpc>
          <a:spcPct val="90000"/>
        </a:lnSpc>
        <a:spcBef>
          <a:spcPts val="1778"/>
        </a:spcBef>
        <a:buFont typeface="Arial" panose="020B0604020202020204" pitchFamily="34" charset="0"/>
        <a:buChar char="•"/>
        <a:defRPr sz="4978" kern="1200">
          <a:solidFill>
            <a:schemeClr val="tx1"/>
          </a:solidFill>
          <a:latin typeface="+mn-lt"/>
          <a:ea typeface="+mn-ea"/>
          <a:cs typeface="+mn-cs"/>
        </a:defRPr>
      </a:lvl1pPr>
      <a:lvl2pPr marL="1219215" indent="-406405" algn="l" defTabSz="1625620" rtl="0" eaLnBrk="1" latinLnBrk="0" hangingPunct="1">
        <a:lnSpc>
          <a:spcPct val="90000"/>
        </a:lnSpc>
        <a:spcBef>
          <a:spcPts val="889"/>
        </a:spcBef>
        <a:buFont typeface="Arial" panose="020B0604020202020204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2pPr>
      <a:lvl3pPr marL="2032025" indent="-406405" algn="l" defTabSz="1625620" rtl="0" eaLnBrk="1" latinLnBrk="0" hangingPunct="1">
        <a:lnSpc>
          <a:spcPct val="90000"/>
        </a:lnSpc>
        <a:spcBef>
          <a:spcPts val="889"/>
        </a:spcBef>
        <a:buFont typeface="Arial" panose="020B0604020202020204" pitchFamily="34" charset="0"/>
        <a:buChar char="•"/>
        <a:defRPr sz="3556" kern="1200">
          <a:solidFill>
            <a:schemeClr val="tx1"/>
          </a:solidFill>
          <a:latin typeface="+mn-lt"/>
          <a:ea typeface="+mn-ea"/>
          <a:cs typeface="+mn-cs"/>
        </a:defRPr>
      </a:lvl3pPr>
      <a:lvl4pPr marL="2844836" indent="-406405" algn="l" defTabSz="1625620" rtl="0" eaLnBrk="1" latinLnBrk="0" hangingPunct="1">
        <a:lnSpc>
          <a:spcPct val="90000"/>
        </a:lnSpc>
        <a:spcBef>
          <a:spcPts val="889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4pPr>
      <a:lvl5pPr marL="3657646" indent="-406405" algn="l" defTabSz="1625620" rtl="0" eaLnBrk="1" latinLnBrk="0" hangingPunct="1">
        <a:lnSpc>
          <a:spcPct val="90000"/>
        </a:lnSpc>
        <a:spcBef>
          <a:spcPts val="889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5pPr>
      <a:lvl6pPr marL="4470456" indent="-406405" algn="l" defTabSz="1625620" rtl="0" eaLnBrk="1" latinLnBrk="0" hangingPunct="1">
        <a:lnSpc>
          <a:spcPct val="90000"/>
        </a:lnSpc>
        <a:spcBef>
          <a:spcPts val="889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6pPr>
      <a:lvl7pPr marL="5283266" indent="-406405" algn="l" defTabSz="1625620" rtl="0" eaLnBrk="1" latinLnBrk="0" hangingPunct="1">
        <a:lnSpc>
          <a:spcPct val="90000"/>
        </a:lnSpc>
        <a:spcBef>
          <a:spcPts val="889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7pPr>
      <a:lvl8pPr marL="6096076" indent="-406405" algn="l" defTabSz="1625620" rtl="0" eaLnBrk="1" latinLnBrk="0" hangingPunct="1">
        <a:lnSpc>
          <a:spcPct val="90000"/>
        </a:lnSpc>
        <a:spcBef>
          <a:spcPts val="889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8pPr>
      <a:lvl9pPr marL="6908886" indent="-406405" algn="l" defTabSz="1625620" rtl="0" eaLnBrk="1" latinLnBrk="0" hangingPunct="1">
        <a:lnSpc>
          <a:spcPct val="90000"/>
        </a:lnSpc>
        <a:spcBef>
          <a:spcPts val="889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812810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625620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438430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4pPr>
      <a:lvl5pPr marL="3251241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5pPr>
      <a:lvl6pPr marL="4064051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6pPr>
      <a:lvl7pPr marL="4876861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7pPr>
      <a:lvl8pPr marL="5689671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8pPr>
      <a:lvl9pPr marL="6502481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5954" t="18246" r="59539" b="10175"/>
          <a:stretch/>
        </p:blipFill>
        <p:spPr>
          <a:xfrm>
            <a:off x="1507958" y="0"/>
            <a:ext cx="4491789" cy="1219986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47368" t="18596" r="38026" b="9650"/>
          <a:stretch/>
        </p:blipFill>
        <p:spPr>
          <a:xfrm>
            <a:off x="9609220" y="0"/>
            <a:ext cx="4507833" cy="12280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9548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5855" t="18070" r="59441" b="10000"/>
          <a:stretch/>
        </p:blipFill>
        <p:spPr>
          <a:xfrm>
            <a:off x="1427748" y="-1"/>
            <a:ext cx="4604084" cy="1227167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47467" t="18596" r="38026" b="9649"/>
          <a:stretch/>
        </p:blipFill>
        <p:spPr>
          <a:xfrm>
            <a:off x="9288378" y="0"/>
            <a:ext cx="4491790" cy="1227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9279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5954" t="18070" r="59638" b="10176"/>
          <a:stretch/>
        </p:blipFill>
        <p:spPr>
          <a:xfrm>
            <a:off x="1684422" y="0"/>
            <a:ext cx="4459704" cy="1226858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47467" t="18597" r="38026" b="9824"/>
          <a:stretch/>
        </p:blipFill>
        <p:spPr>
          <a:xfrm>
            <a:off x="9817767" y="0"/>
            <a:ext cx="4491791" cy="12244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051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5559" t="22807" r="59737" b="17544"/>
          <a:stretch/>
        </p:blipFill>
        <p:spPr>
          <a:xfrm>
            <a:off x="689809" y="0"/>
            <a:ext cx="5309937" cy="1211663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47763" t="21754" r="37829" b="30702"/>
          <a:stretch/>
        </p:blipFill>
        <p:spPr>
          <a:xfrm>
            <a:off x="9737558" y="0"/>
            <a:ext cx="5149516" cy="9558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278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</TotalTime>
  <Words>0</Words>
  <Application>Microsoft Office PowerPoint</Application>
  <PresentationFormat>Custom</PresentationFormat>
  <Paragraphs>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User</cp:lastModifiedBy>
  <cp:revision>4</cp:revision>
  <dcterms:created xsi:type="dcterms:W3CDTF">2021-01-23T16:21:51Z</dcterms:created>
  <dcterms:modified xsi:type="dcterms:W3CDTF">2021-01-23T16:48:16Z</dcterms:modified>
</cp:coreProperties>
</file>