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58" r:id="rId5"/>
    <p:sldId id="266" r:id="rId6"/>
    <p:sldId id="267" r:id="rId7"/>
    <p:sldId id="262" r:id="rId8"/>
    <p:sldId id="263" r:id="rId9"/>
    <p:sldId id="264" r:id="rId10"/>
    <p:sldId id="265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/>
              <a:t>4</a:t>
            </a:r>
            <a:r>
              <a:rPr lang="en-GB" u="sng" dirty="0" smtClean="0"/>
              <a:t>.3.21</a:t>
            </a:r>
            <a:br>
              <a:rPr lang="en-GB" u="sng" dirty="0" smtClean="0"/>
            </a:br>
            <a:r>
              <a:rPr lang="en-GB" u="sng" dirty="0" smtClean="0"/>
              <a:t>LO: Finding Tenths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884" t="12366" r="50352" b="19884"/>
          <a:stretch/>
        </p:blipFill>
        <p:spPr>
          <a:xfrm>
            <a:off x="3075211" y="0"/>
            <a:ext cx="60819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825" t="13466" r="16975" b="18134"/>
          <a:stretch/>
        </p:blipFill>
        <p:spPr>
          <a:xfrm>
            <a:off x="3291839" y="0"/>
            <a:ext cx="5561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675" t="13600" r="52750" b="18400"/>
          <a:stretch/>
        </p:blipFill>
        <p:spPr>
          <a:xfrm>
            <a:off x="3127248" y="-1"/>
            <a:ext cx="5660136" cy="685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2051" t="13734" r="16899" b="18667"/>
          <a:stretch/>
        </p:blipFill>
        <p:spPr>
          <a:xfrm>
            <a:off x="3465576" y="0"/>
            <a:ext cx="5600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6025" t="22267" r="9925" b="58027"/>
          <a:stretch/>
        </p:blipFill>
        <p:spPr>
          <a:xfrm>
            <a:off x="3255263" y="320040"/>
            <a:ext cx="8089623" cy="26334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6025" t="42254" r="9925" b="32316"/>
          <a:stretch/>
        </p:blipFill>
        <p:spPr>
          <a:xfrm>
            <a:off x="2075687" y="3288068"/>
            <a:ext cx="7692501" cy="323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4900" t="17200" r="10750" b="60667"/>
          <a:stretch/>
        </p:blipFill>
        <p:spPr>
          <a:xfrm>
            <a:off x="2011679" y="3493008"/>
            <a:ext cx="8426361" cy="30540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6025" t="67965" r="9925" b="9467"/>
          <a:stretch/>
        </p:blipFill>
        <p:spPr>
          <a:xfrm>
            <a:off x="3190899" y="144386"/>
            <a:ext cx="7772757" cy="289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900" t="39562" r="10750" b="38449"/>
          <a:stretch/>
        </p:blipFill>
        <p:spPr>
          <a:xfrm>
            <a:off x="3355847" y="129994"/>
            <a:ext cx="7511373" cy="27046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4900" t="64214" r="10750" b="9600"/>
          <a:stretch/>
        </p:blipFill>
        <p:spPr>
          <a:xfrm>
            <a:off x="3124200" y="3410711"/>
            <a:ext cx="7272528" cy="311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200" t="18666" r="10526" b="62138"/>
          <a:stretch/>
        </p:blipFill>
        <p:spPr>
          <a:xfrm>
            <a:off x="3401567" y="165229"/>
            <a:ext cx="7196361" cy="2267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5275" t="37734" r="10451" b="31599"/>
          <a:stretch/>
        </p:blipFill>
        <p:spPr>
          <a:xfrm>
            <a:off x="3465575" y="3218688"/>
            <a:ext cx="6831443" cy="343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3250" t="33733" r="24475" b="31467"/>
          <a:stretch/>
        </p:blipFill>
        <p:spPr>
          <a:xfrm>
            <a:off x="2057400" y="1499616"/>
            <a:ext cx="8302472" cy="310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4731" t="59109" r="23973" b="34953"/>
          <a:stretch/>
        </p:blipFill>
        <p:spPr>
          <a:xfrm>
            <a:off x="3154680" y="2871216"/>
            <a:ext cx="5678424" cy="63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6</Words>
  <Application>Microsoft Office PowerPoint</Application>
  <PresentationFormat>Widescreen</PresentationFormat>
  <Paragraphs>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4.3.21 LO: Finding Tenths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24</cp:revision>
  <dcterms:created xsi:type="dcterms:W3CDTF">2021-01-25T10:37:31Z</dcterms:created>
  <dcterms:modified xsi:type="dcterms:W3CDTF">2021-02-26T14:50:18Z</dcterms:modified>
</cp:coreProperties>
</file>